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3"/>
    <p:sldMasterId id="2147483759" r:id="rId4"/>
  </p:sldMasterIdLst>
  <p:notesMasterIdLst>
    <p:notesMasterId r:id="rId16"/>
  </p:notesMasterIdLst>
  <p:handoutMasterIdLst>
    <p:handoutMasterId r:id="rId17"/>
  </p:handoutMasterIdLst>
  <p:sldIdLst>
    <p:sldId id="2147377270" r:id="rId5"/>
    <p:sldId id="5814" r:id="rId6"/>
    <p:sldId id="5863" r:id="rId7"/>
    <p:sldId id="268" r:id="rId8"/>
    <p:sldId id="5871" r:id="rId9"/>
    <p:sldId id="2147377256" r:id="rId10"/>
    <p:sldId id="2147377317" r:id="rId11"/>
    <p:sldId id="2147377316" r:id="rId12"/>
    <p:sldId id="2147377255" r:id="rId13"/>
    <p:sldId id="5855" r:id="rId14"/>
    <p:sldId id="270" r:id="rId15"/>
  </p:sldIdLst>
  <p:sldSz cx="12192000" cy="6858000"/>
  <p:notesSz cx="6858000" cy="9144000"/>
  <p:defaultTextStyle>
    <a:defPPr>
      <a:defRPr lang="nn-NO"/>
    </a:defPPr>
    <a:lvl1pPr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609545"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1219088"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828633"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2438176"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3047721" algn="l" defTabSz="609545" rtl="0" eaLnBrk="1" latinLnBrk="0" hangingPunct="1">
      <a:defRPr kern="1200">
        <a:solidFill>
          <a:schemeClr val="tx1"/>
        </a:solidFill>
        <a:latin typeface="Arial" charset="0"/>
        <a:ea typeface="ＭＳ Ｐゴシック" charset="-128"/>
        <a:cs typeface="ＭＳ Ｐゴシック" charset="-128"/>
      </a:defRPr>
    </a:lvl6pPr>
    <a:lvl7pPr marL="3657265" algn="l" defTabSz="609545" rtl="0" eaLnBrk="1" latinLnBrk="0" hangingPunct="1">
      <a:defRPr kern="1200">
        <a:solidFill>
          <a:schemeClr val="tx1"/>
        </a:solidFill>
        <a:latin typeface="Arial" charset="0"/>
        <a:ea typeface="ＭＳ Ｐゴシック" charset="-128"/>
        <a:cs typeface="ＭＳ Ｐゴシック" charset="-128"/>
      </a:defRPr>
    </a:lvl7pPr>
    <a:lvl8pPr marL="4266808" algn="l" defTabSz="609545" rtl="0" eaLnBrk="1" latinLnBrk="0" hangingPunct="1">
      <a:defRPr kern="1200">
        <a:solidFill>
          <a:schemeClr val="tx1"/>
        </a:solidFill>
        <a:latin typeface="Arial" charset="0"/>
        <a:ea typeface="ＭＳ Ｐゴシック" charset="-128"/>
        <a:cs typeface="ＭＳ Ｐゴシック" charset="-128"/>
      </a:defRPr>
    </a:lvl8pPr>
    <a:lvl9pPr marL="4876353" algn="l" defTabSz="609545"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4F19"/>
    <a:srgbClr val="BE4F19"/>
    <a:srgbClr val="C86329"/>
    <a:srgbClr val="AD4919"/>
    <a:srgbClr val="FFFFFF"/>
    <a:srgbClr val="E0E1DD"/>
    <a:srgbClr val="EDEDED"/>
    <a:srgbClr val="F2F3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E2C895-734F-4802-B770-8F98067E359C}" v="6" dt="2024-09-02T07:25:31.6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6" autoAdjust="0"/>
    <p:restoredTop sz="84636" autoAdjust="0"/>
  </p:normalViewPr>
  <p:slideViewPr>
    <p:cSldViewPr snapToObjects="1">
      <p:cViewPr varScale="1">
        <p:scale>
          <a:sx n="84" d="100"/>
          <a:sy n="84" d="100"/>
        </p:scale>
        <p:origin x="732" y="84"/>
      </p:cViewPr>
      <p:guideLst/>
    </p:cSldViewPr>
  </p:slid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120" d="100"/>
          <a:sy n="120" d="100"/>
        </p:scale>
        <p:origin x="496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ss Ole Einar" userId="08abecd3-af81-4000-830e-04e14b61c56f" providerId="ADAL" clId="{E8E2C895-734F-4802-B770-8F98067E359C}"/>
    <pc:docChg chg="undo custSel addSld delSld modSld sldOrd">
      <pc:chgData name="Hass Ole Einar" userId="08abecd3-af81-4000-830e-04e14b61c56f" providerId="ADAL" clId="{E8E2C895-734F-4802-B770-8F98067E359C}" dt="2024-09-02T07:37:45.989" v="1006"/>
      <pc:docMkLst>
        <pc:docMk/>
      </pc:docMkLst>
      <pc:sldChg chg="del">
        <pc:chgData name="Hass Ole Einar" userId="08abecd3-af81-4000-830e-04e14b61c56f" providerId="ADAL" clId="{E8E2C895-734F-4802-B770-8F98067E359C}" dt="2024-09-02T07:20:18.901" v="123" actId="47"/>
        <pc:sldMkLst>
          <pc:docMk/>
          <pc:sldMk cId="2299529246" sldId="266"/>
        </pc:sldMkLst>
      </pc:sldChg>
      <pc:sldChg chg="addSp modSp mod ord modNotesTx">
        <pc:chgData name="Hass Ole Einar" userId="08abecd3-af81-4000-830e-04e14b61c56f" providerId="ADAL" clId="{E8E2C895-734F-4802-B770-8F98067E359C}" dt="2024-09-02T07:37:30.570" v="1004" actId="6549"/>
        <pc:sldMkLst>
          <pc:docMk/>
          <pc:sldMk cId="4053068446" sldId="268"/>
        </pc:sldMkLst>
        <pc:spChg chg="mod">
          <ac:chgData name="Hass Ole Einar" userId="08abecd3-af81-4000-830e-04e14b61c56f" providerId="ADAL" clId="{E8E2C895-734F-4802-B770-8F98067E359C}" dt="2024-09-02T07:19:39.690" v="120"/>
          <ac:spMkLst>
            <pc:docMk/>
            <pc:sldMk cId="4053068446" sldId="268"/>
            <ac:spMk id="8" creationId="{5EA1BE1A-7FE9-EF6B-35B0-6A35B46053AE}"/>
          </ac:spMkLst>
        </pc:spChg>
        <pc:spChg chg="add mod">
          <ac:chgData name="Hass Ole Einar" userId="08abecd3-af81-4000-830e-04e14b61c56f" providerId="ADAL" clId="{E8E2C895-734F-4802-B770-8F98067E359C}" dt="2024-09-02T07:19:29.577" v="119"/>
          <ac:spMkLst>
            <pc:docMk/>
            <pc:sldMk cId="4053068446" sldId="268"/>
            <ac:spMk id="13" creationId="{D9CC5478-3642-413E-BB65-F4EB2B63E853}"/>
          </ac:spMkLst>
        </pc:spChg>
        <pc:spChg chg="add mod">
          <ac:chgData name="Hass Ole Einar" userId="08abecd3-af81-4000-830e-04e14b61c56f" providerId="ADAL" clId="{E8E2C895-734F-4802-B770-8F98067E359C}" dt="2024-09-02T07:19:29.577" v="119"/>
          <ac:spMkLst>
            <pc:docMk/>
            <pc:sldMk cId="4053068446" sldId="268"/>
            <ac:spMk id="14" creationId="{BB3639D7-E48B-46E7-9AAB-C2426D055ADD}"/>
          </ac:spMkLst>
        </pc:spChg>
        <pc:spChg chg="add mod">
          <ac:chgData name="Hass Ole Einar" userId="08abecd3-af81-4000-830e-04e14b61c56f" providerId="ADAL" clId="{E8E2C895-734F-4802-B770-8F98067E359C}" dt="2024-09-02T07:19:29.577" v="119"/>
          <ac:spMkLst>
            <pc:docMk/>
            <pc:sldMk cId="4053068446" sldId="268"/>
            <ac:spMk id="15" creationId="{B14ACA6F-9A03-4600-8703-B8FF5FB003EF}"/>
          </ac:spMkLst>
        </pc:spChg>
        <pc:spChg chg="add mod">
          <ac:chgData name="Hass Ole Einar" userId="08abecd3-af81-4000-830e-04e14b61c56f" providerId="ADAL" clId="{E8E2C895-734F-4802-B770-8F98067E359C}" dt="2024-09-02T07:19:29.577" v="119"/>
          <ac:spMkLst>
            <pc:docMk/>
            <pc:sldMk cId="4053068446" sldId="268"/>
            <ac:spMk id="16" creationId="{0E3BB542-6C3C-4C4C-9147-E67BEDB2706C}"/>
          </ac:spMkLst>
        </pc:spChg>
        <pc:spChg chg="add mod">
          <ac:chgData name="Hass Ole Einar" userId="08abecd3-af81-4000-830e-04e14b61c56f" providerId="ADAL" clId="{E8E2C895-734F-4802-B770-8F98067E359C}" dt="2024-09-02T07:19:29.577" v="119"/>
          <ac:spMkLst>
            <pc:docMk/>
            <pc:sldMk cId="4053068446" sldId="268"/>
            <ac:spMk id="17" creationId="{658F693F-DCC0-4EEE-872D-A58BDAD17C92}"/>
          </ac:spMkLst>
        </pc:spChg>
        <pc:spChg chg="add mod">
          <ac:chgData name="Hass Ole Einar" userId="08abecd3-af81-4000-830e-04e14b61c56f" providerId="ADAL" clId="{E8E2C895-734F-4802-B770-8F98067E359C}" dt="2024-09-02T07:19:29.577" v="119"/>
          <ac:spMkLst>
            <pc:docMk/>
            <pc:sldMk cId="4053068446" sldId="268"/>
            <ac:spMk id="18" creationId="{85F82EA4-693E-46AC-A197-1C59E8BBB4FE}"/>
          </ac:spMkLst>
        </pc:spChg>
        <pc:spChg chg="add mod">
          <ac:chgData name="Hass Ole Einar" userId="08abecd3-af81-4000-830e-04e14b61c56f" providerId="ADAL" clId="{E8E2C895-734F-4802-B770-8F98067E359C}" dt="2024-09-02T07:19:29.577" v="119"/>
          <ac:spMkLst>
            <pc:docMk/>
            <pc:sldMk cId="4053068446" sldId="268"/>
            <ac:spMk id="23" creationId="{46D7EA05-3614-B8A7-6504-7CC9E5FFDF1D}"/>
          </ac:spMkLst>
        </pc:spChg>
        <pc:spChg chg="add mod">
          <ac:chgData name="Hass Ole Einar" userId="08abecd3-af81-4000-830e-04e14b61c56f" providerId="ADAL" clId="{E8E2C895-734F-4802-B770-8F98067E359C}" dt="2024-09-02T07:19:29.577" v="119"/>
          <ac:spMkLst>
            <pc:docMk/>
            <pc:sldMk cId="4053068446" sldId="268"/>
            <ac:spMk id="39" creationId="{2C5D169B-A97C-3F8F-6C00-337C9474A0DD}"/>
          </ac:spMkLst>
        </pc:spChg>
        <pc:spChg chg="add mod">
          <ac:chgData name="Hass Ole Einar" userId="08abecd3-af81-4000-830e-04e14b61c56f" providerId="ADAL" clId="{E8E2C895-734F-4802-B770-8F98067E359C}" dt="2024-09-02T07:19:29.577" v="119"/>
          <ac:spMkLst>
            <pc:docMk/>
            <pc:sldMk cId="4053068446" sldId="268"/>
            <ac:spMk id="40" creationId="{6E003006-E937-698E-372E-C1077C83B789}"/>
          </ac:spMkLst>
        </pc:spChg>
        <pc:picChg chg="add mod">
          <ac:chgData name="Hass Ole Einar" userId="08abecd3-af81-4000-830e-04e14b61c56f" providerId="ADAL" clId="{E8E2C895-734F-4802-B770-8F98067E359C}" dt="2024-09-02T07:19:29.577" v="119"/>
          <ac:picMkLst>
            <pc:docMk/>
            <pc:sldMk cId="4053068446" sldId="268"/>
            <ac:picMk id="6" creationId="{7E39D1E5-EC62-B559-9463-F10AB02FB185}"/>
          </ac:picMkLst>
        </pc:picChg>
        <pc:picChg chg="add mod">
          <ac:chgData name="Hass Ole Einar" userId="08abecd3-af81-4000-830e-04e14b61c56f" providerId="ADAL" clId="{E8E2C895-734F-4802-B770-8F98067E359C}" dt="2024-09-02T07:19:29.577" v="119"/>
          <ac:picMkLst>
            <pc:docMk/>
            <pc:sldMk cId="4053068446" sldId="268"/>
            <ac:picMk id="19" creationId="{DE1AF689-3BE3-1EA6-9E96-7E9C9DC1EAB5}"/>
          </ac:picMkLst>
        </pc:picChg>
        <pc:picChg chg="add mod">
          <ac:chgData name="Hass Ole Einar" userId="08abecd3-af81-4000-830e-04e14b61c56f" providerId="ADAL" clId="{E8E2C895-734F-4802-B770-8F98067E359C}" dt="2024-09-02T07:19:29.577" v="119"/>
          <ac:picMkLst>
            <pc:docMk/>
            <pc:sldMk cId="4053068446" sldId="268"/>
            <ac:picMk id="21" creationId="{2233549A-27F0-62FA-E477-BFCBA6A8EC8C}"/>
          </ac:picMkLst>
        </pc:picChg>
        <pc:picChg chg="add mod">
          <ac:chgData name="Hass Ole Einar" userId="08abecd3-af81-4000-830e-04e14b61c56f" providerId="ADAL" clId="{E8E2C895-734F-4802-B770-8F98067E359C}" dt="2024-09-02T07:19:29.577" v="119"/>
          <ac:picMkLst>
            <pc:docMk/>
            <pc:sldMk cId="4053068446" sldId="268"/>
            <ac:picMk id="24" creationId="{446C75FF-1ECA-41CD-3B35-DBCBDCF6B210}"/>
          </ac:picMkLst>
        </pc:picChg>
        <pc:picChg chg="add mod">
          <ac:chgData name="Hass Ole Einar" userId="08abecd3-af81-4000-830e-04e14b61c56f" providerId="ADAL" clId="{E8E2C895-734F-4802-B770-8F98067E359C}" dt="2024-09-02T07:19:29.577" v="119"/>
          <ac:picMkLst>
            <pc:docMk/>
            <pc:sldMk cId="4053068446" sldId="268"/>
            <ac:picMk id="25" creationId="{70C61912-5869-3F9F-4277-7AEE27563E4B}"/>
          </ac:picMkLst>
        </pc:picChg>
        <pc:picChg chg="add mod">
          <ac:chgData name="Hass Ole Einar" userId="08abecd3-af81-4000-830e-04e14b61c56f" providerId="ADAL" clId="{E8E2C895-734F-4802-B770-8F98067E359C}" dt="2024-09-02T07:19:29.577" v="119"/>
          <ac:picMkLst>
            <pc:docMk/>
            <pc:sldMk cId="4053068446" sldId="268"/>
            <ac:picMk id="26" creationId="{89BA3DD6-98C7-D8C3-AE58-CFEE14EA438A}"/>
          </ac:picMkLst>
        </pc:picChg>
        <pc:picChg chg="add mod">
          <ac:chgData name="Hass Ole Einar" userId="08abecd3-af81-4000-830e-04e14b61c56f" providerId="ADAL" clId="{E8E2C895-734F-4802-B770-8F98067E359C}" dt="2024-09-02T07:19:29.577" v="119"/>
          <ac:picMkLst>
            <pc:docMk/>
            <pc:sldMk cId="4053068446" sldId="268"/>
            <ac:picMk id="27" creationId="{71AE4B73-5390-C38A-1DF3-C389F1785BAB}"/>
          </ac:picMkLst>
        </pc:picChg>
        <pc:picChg chg="add mod">
          <ac:chgData name="Hass Ole Einar" userId="08abecd3-af81-4000-830e-04e14b61c56f" providerId="ADAL" clId="{E8E2C895-734F-4802-B770-8F98067E359C}" dt="2024-09-02T07:19:29.577" v="119"/>
          <ac:picMkLst>
            <pc:docMk/>
            <pc:sldMk cId="4053068446" sldId="268"/>
            <ac:picMk id="28" creationId="{86801E00-7787-152A-668E-5C954EF52386}"/>
          </ac:picMkLst>
        </pc:picChg>
        <pc:picChg chg="add mod">
          <ac:chgData name="Hass Ole Einar" userId="08abecd3-af81-4000-830e-04e14b61c56f" providerId="ADAL" clId="{E8E2C895-734F-4802-B770-8F98067E359C}" dt="2024-09-02T07:19:29.577" v="119"/>
          <ac:picMkLst>
            <pc:docMk/>
            <pc:sldMk cId="4053068446" sldId="268"/>
            <ac:picMk id="29" creationId="{698DA3B6-46DB-9AA5-7F29-B259453A5380}"/>
          </ac:picMkLst>
        </pc:picChg>
        <pc:picChg chg="add mod">
          <ac:chgData name="Hass Ole Einar" userId="08abecd3-af81-4000-830e-04e14b61c56f" providerId="ADAL" clId="{E8E2C895-734F-4802-B770-8F98067E359C}" dt="2024-09-02T07:19:29.577" v="119"/>
          <ac:picMkLst>
            <pc:docMk/>
            <pc:sldMk cId="4053068446" sldId="268"/>
            <ac:picMk id="30" creationId="{093FACD7-B792-CC7B-196F-34598DC536D0}"/>
          </ac:picMkLst>
        </pc:picChg>
        <pc:picChg chg="add mod">
          <ac:chgData name="Hass Ole Einar" userId="08abecd3-af81-4000-830e-04e14b61c56f" providerId="ADAL" clId="{E8E2C895-734F-4802-B770-8F98067E359C}" dt="2024-09-02T07:19:29.577" v="119"/>
          <ac:picMkLst>
            <pc:docMk/>
            <pc:sldMk cId="4053068446" sldId="268"/>
            <ac:picMk id="37" creationId="{2BFDA0DB-AB3E-2E66-5D23-FCFFD2A09819}"/>
          </ac:picMkLst>
        </pc:picChg>
        <pc:cxnChg chg="add mod">
          <ac:chgData name="Hass Ole Einar" userId="08abecd3-af81-4000-830e-04e14b61c56f" providerId="ADAL" clId="{E8E2C895-734F-4802-B770-8F98067E359C}" dt="2024-09-02T07:19:29.577" v="119"/>
          <ac:cxnSpMkLst>
            <pc:docMk/>
            <pc:sldMk cId="4053068446" sldId="268"/>
            <ac:cxnSpMk id="20" creationId="{59712433-A6F8-9365-A702-4573508C4A90}"/>
          </ac:cxnSpMkLst>
        </pc:cxnChg>
        <pc:cxnChg chg="add mod">
          <ac:chgData name="Hass Ole Einar" userId="08abecd3-af81-4000-830e-04e14b61c56f" providerId="ADAL" clId="{E8E2C895-734F-4802-B770-8F98067E359C}" dt="2024-09-02T07:19:29.577" v="119"/>
          <ac:cxnSpMkLst>
            <pc:docMk/>
            <pc:sldMk cId="4053068446" sldId="268"/>
            <ac:cxnSpMk id="22" creationId="{606FC4DE-03C1-EF3A-C0BA-FD50EF920BE1}"/>
          </ac:cxnSpMkLst>
        </pc:cxnChg>
        <pc:cxnChg chg="add mod">
          <ac:chgData name="Hass Ole Einar" userId="08abecd3-af81-4000-830e-04e14b61c56f" providerId="ADAL" clId="{E8E2C895-734F-4802-B770-8F98067E359C}" dt="2024-09-02T07:19:29.577" v="119"/>
          <ac:cxnSpMkLst>
            <pc:docMk/>
            <pc:sldMk cId="4053068446" sldId="268"/>
            <ac:cxnSpMk id="31" creationId="{0E19C5EF-DBD5-07E7-E415-4223FBAAF553}"/>
          </ac:cxnSpMkLst>
        </pc:cxnChg>
        <pc:cxnChg chg="add mod">
          <ac:chgData name="Hass Ole Einar" userId="08abecd3-af81-4000-830e-04e14b61c56f" providerId="ADAL" clId="{E8E2C895-734F-4802-B770-8F98067E359C}" dt="2024-09-02T07:19:29.577" v="119"/>
          <ac:cxnSpMkLst>
            <pc:docMk/>
            <pc:sldMk cId="4053068446" sldId="268"/>
            <ac:cxnSpMk id="32" creationId="{9B3A824A-02BE-91C4-0E90-5A145E46064A}"/>
          </ac:cxnSpMkLst>
        </pc:cxnChg>
        <pc:cxnChg chg="add mod">
          <ac:chgData name="Hass Ole Einar" userId="08abecd3-af81-4000-830e-04e14b61c56f" providerId="ADAL" clId="{E8E2C895-734F-4802-B770-8F98067E359C}" dt="2024-09-02T07:19:29.577" v="119"/>
          <ac:cxnSpMkLst>
            <pc:docMk/>
            <pc:sldMk cId="4053068446" sldId="268"/>
            <ac:cxnSpMk id="33" creationId="{3BB3813E-EBC5-3A2B-AB53-6599F4BDE145}"/>
          </ac:cxnSpMkLst>
        </pc:cxnChg>
        <pc:cxnChg chg="add mod">
          <ac:chgData name="Hass Ole Einar" userId="08abecd3-af81-4000-830e-04e14b61c56f" providerId="ADAL" clId="{E8E2C895-734F-4802-B770-8F98067E359C}" dt="2024-09-02T07:19:29.577" v="119"/>
          <ac:cxnSpMkLst>
            <pc:docMk/>
            <pc:sldMk cId="4053068446" sldId="268"/>
            <ac:cxnSpMk id="34" creationId="{1D164357-0199-C7CF-0A8B-F9251E8A7BE7}"/>
          </ac:cxnSpMkLst>
        </pc:cxnChg>
        <pc:cxnChg chg="add mod">
          <ac:chgData name="Hass Ole Einar" userId="08abecd3-af81-4000-830e-04e14b61c56f" providerId="ADAL" clId="{E8E2C895-734F-4802-B770-8F98067E359C}" dt="2024-09-02T07:19:29.577" v="119"/>
          <ac:cxnSpMkLst>
            <pc:docMk/>
            <pc:sldMk cId="4053068446" sldId="268"/>
            <ac:cxnSpMk id="35" creationId="{E819EDDA-CD8E-B155-4B06-376986CBB007}"/>
          </ac:cxnSpMkLst>
        </pc:cxnChg>
        <pc:cxnChg chg="add mod">
          <ac:chgData name="Hass Ole Einar" userId="08abecd3-af81-4000-830e-04e14b61c56f" providerId="ADAL" clId="{E8E2C895-734F-4802-B770-8F98067E359C}" dt="2024-09-02T07:19:29.577" v="119"/>
          <ac:cxnSpMkLst>
            <pc:docMk/>
            <pc:sldMk cId="4053068446" sldId="268"/>
            <ac:cxnSpMk id="36" creationId="{92C67A21-CD73-47A5-3296-F127D2BC6A07}"/>
          </ac:cxnSpMkLst>
        </pc:cxnChg>
        <pc:cxnChg chg="add mod">
          <ac:chgData name="Hass Ole Einar" userId="08abecd3-af81-4000-830e-04e14b61c56f" providerId="ADAL" clId="{E8E2C895-734F-4802-B770-8F98067E359C}" dt="2024-09-02T07:19:29.577" v="119"/>
          <ac:cxnSpMkLst>
            <pc:docMk/>
            <pc:sldMk cId="4053068446" sldId="268"/>
            <ac:cxnSpMk id="38" creationId="{472F780B-2650-05A4-FA34-C51F76A184C1}"/>
          </ac:cxnSpMkLst>
        </pc:cxnChg>
        <pc:cxnChg chg="add mod">
          <ac:chgData name="Hass Ole Einar" userId="08abecd3-af81-4000-830e-04e14b61c56f" providerId="ADAL" clId="{E8E2C895-734F-4802-B770-8F98067E359C}" dt="2024-09-02T07:19:29.577" v="119"/>
          <ac:cxnSpMkLst>
            <pc:docMk/>
            <pc:sldMk cId="4053068446" sldId="268"/>
            <ac:cxnSpMk id="41" creationId="{1F192081-41BE-2CA5-A7CB-862460BFF276}"/>
          </ac:cxnSpMkLst>
        </pc:cxnChg>
      </pc:sldChg>
      <pc:sldChg chg="del">
        <pc:chgData name="Hass Ole Einar" userId="08abecd3-af81-4000-830e-04e14b61c56f" providerId="ADAL" clId="{E8E2C895-734F-4802-B770-8F98067E359C}" dt="2024-09-02T07:20:33.734" v="130" actId="47"/>
        <pc:sldMkLst>
          <pc:docMk/>
          <pc:sldMk cId="1230306535" sldId="288"/>
        </pc:sldMkLst>
      </pc:sldChg>
      <pc:sldChg chg="del">
        <pc:chgData name="Hass Ole Einar" userId="08abecd3-af81-4000-830e-04e14b61c56f" providerId="ADAL" clId="{E8E2C895-734F-4802-B770-8F98067E359C}" dt="2024-09-02T07:20:25.337" v="126" actId="47"/>
        <pc:sldMkLst>
          <pc:docMk/>
          <pc:sldMk cId="2897788870" sldId="529"/>
        </pc:sldMkLst>
      </pc:sldChg>
      <pc:sldChg chg="del">
        <pc:chgData name="Hass Ole Einar" userId="08abecd3-af81-4000-830e-04e14b61c56f" providerId="ADAL" clId="{E8E2C895-734F-4802-B770-8F98067E359C}" dt="2024-09-02T07:20:23.878" v="125" actId="47"/>
        <pc:sldMkLst>
          <pc:docMk/>
          <pc:sldMk cId="2201281043" sldId="1399"/>
        </pc:sldMkLst>
      </pc:sldChg>
      <pc:sldChg chg="del">
        <pc:chgData name="Hass Ole Einar" userId="08abecd3-af81-4000-830e-04e14b61c56f" providerId="ADAL" clId="{E8E2C895-734F-4802-B770-8F98067E359C}" dt="2024-09-02T07:20:31.803" v="129" actId="47"/>
        <pc:sldMkLst>
          <pc:docMk/>
          <pc:sldMk cId="2625382359" sldId="1401"/>
        </pc:sldMkLst>
      </pc:sldChg>
      <pc:sldChg chg="del">
        <pc:chgData name="Hass Ole Einar" userId="08abecd3-af81-4000-830e-04e14b61c56f" providerId="ADAL" clId="{E8E2C895-734F-4802-B770-8F98067E359C}" dt="2024-09-02T07:20:52.263" v="137" actId="47"/>
        <pc:sldMkLst>
          <pc:docMk/>
          <pc:sldMk cId="2364817465" sldId="1541"/>
        </pc:sldMkLst>
      </pc:sldChg>
      <pc:sldChg chg="del">
        <pc:chgData name="Hass Ole Einar" userId="08abecd3-af81-4000-830e-04e14b61c56f" providerId="ADAL" clId="{E8E2C895-734F-4802-B770-8F98067E359C}" dt="2024-09-02T07:20:29.261" v="128" actId="47"/>
        <pc:sldMkLst>
          <pc:docMk/>
          <pc:sldMk cId="2310413762" sldId="1552"/>
        </pc:sldMkLst>
      </pc:sldChg>
      <pc:sldChg chg="del">
        <pc:chgData name="Hass Ole Einar" userId="08abecd3-af81-4000-830e-04e14b61c56f" providerId="ADAL" clId="{E8E2C895-734F-4802-B770-8F98067E359C}" dt="2024-09-02T07:20:53.354" v="138" actId="47"/>
        <pc:sldMkLst>
          <pc:docMk/>
          <pc:sldMk cId="4083443084" sldId="3789"/>
        </pc:sldMkLst>
      </pc:sldChg>
      <pc:sldChg chg="del">
        <pc:chgData name="Hass Ole Einar" userId="08abecd3-af81-4000-830e-04e14b61c56f" providerId="ADAL" clId="{E8E2C895-734F-4802-B770-8F98067E359C}" dt="2024-09-02T07:20:27.439" v="127" actId="47"/>
        <pc:sldMkLst>
          <pc:docMk/>
          <pc:sldMk cId="3078415639" sldId="5412"/>
        </pc:sldMkLst>
      </pc:sldChg>
      <pc:sldChg chg="modNotesTx">
        <pc:chgData name="Hass Ole Einar" userId="08abecd3-af81-4000-830e-04e14b61c56f" providerId="ADAL" clId="{E8E2C895-734F-4802-B770-8F98067E359C}" dt="2024-09-02T07:36:43.884" v="1003" actId="20577"/>
        <pc:sldMkLst>
          <pc:docMk/>
          <pc:sldMk cId="463982355" sldId="5814"/>
        </pc:sldMkLst>
      </pc:sldChg>
      <pc:sldChg chg="add modNotesTx">
        <pc:chgData name="Hass Ole Einar" userId="08abecd3-af81-4000-830e-04e14b61c56f" providerId="ADAL" clId="{E8E2C895-734F-4802-B770-8F98067E359C}" dt="2024-09-02T07:30:16.516" v="986" actId="6549"/>
        <pc:sldMkLst>
          <pc:docMk/>
          <pc:sldMk cId="921230155" sldId="5855"/>
        </pc:sldMkLst>
      </pc:sldChg>
      <pc:sldChg chg="modSp mod ord">
        <pc:chgData name="Hass Ole Einar" userId="08abecd3-af81-4000-830e-04e14b61c56f" providerId="ADAL" clId="{E8E2C895-734F-4802-B770-8F98067E359C}" dt="2024-09-02T07:37:45.989" v="1006"/>
        <pc:sldMkLst>
          <pc:docMk/>
          <pc:sldMk cId="2582080387" sldId="5863"/>
        </pc:sldMkLst>
        <pc:spChg chg="mod">
          <ac:chgData name="Hass Ole Einar" userId="08abecd3-af81-4000-830e-04e14b61c56f" providerId="ADAL" clId="{E8E2C895-734F-4802-B770-8F98067E359C}" dt="2024-09-02T07:19:09.865" v="117" actId="20577"/>
          <ac:spMkLst>
            <pc:docMk/>
            <pc:sldMk cId="2582080387" sldId="5863"/>
            <ac:spMk id="8" creationId="{FC3CFCA9-F244-6055-A87A-7793CCCBE876}"/>
          </ac:spMkLst>
        </pc:spChg>
        <pc:spChg chg="mod">
          <ac:chgData name="Hass Ole Einar" userId="08abecd3-af81-4000-830e-04e14b61c56f" providerId="ADAL" clId="{E8E2C895-734F-4802-B770-8F98067E359C}" dt="2024-09-02T07:02:20.464" v="32" actId="20577"/>
          <ac:spMkLst>
            <pc:docMk/>
            <pc:sldMk cId="2582080387" sldId="5863"/>
            <ac:spMk id="14" creationId="{C524A987-C8C8-7631-3F6C-69FC8B1BCDCC}"/>
          </ac:spMkLst>
        </pc:spChg>
      </pc:sldChg>
      <pc:sldChg chg="modSp mod">
        <pc:chgData name="Hass Ole Einar" userId="08abecd3-af81-4000-830e-04e14b61c56f" providerId="ADAL" clId="{E8E2C895-734F-4802-B770-8F98067E359C}" dt="2024-09-02T07:35:12.194" v="994"/>
        <pc:sldMkLst>
          <pc:docMk/>
          <pc:sldMk cId="4054305278" sldId="5871"/>
        </pc:sldMkLst>
        <pc:spChg chg="mod">
          <ac:chgData name="Hass Ole Einar" userId="08abecd3-af81-4000-830e-04e14b61c56f" providerId="ADAL" clId="{E8E2C895-734F-4802-B770-8F98067E359C}" dt="2024-09-02T07:35:12.194" v="994"/>
          <ac:spMkLst>
            <pc:docMk/>
            <pc:sldMk cId="4054305278" sldId="5871"/>
            <ac:spMk id="6" creationId="{C59A1415-E257-91C3-ADEB-27EE14ABAA6F}"/>
          </ac:spMkLst>
        </pc:spChg>
      </pc:sldChg>
      <pc:sldChg chg="add del">
        <pc:chgData name="Hass Ole Einar" userId="08abecd3-af81-4000-830e-04e14b61c56f" providerId="ADAL" clId="{E8E2C895-734F-4802-B770-8F98067E359C}" dt="2024-09-02T07:09:33.966" v="37" actId="47"/>
        <pc:sldMkLst>
          <pc:docMk/>
          <pc:sldMk cId="896267709" sldId="8256"/>
        </pc:sldMkLst>
      </pc:sldChg>
      <pc:sldChg chg="del">
        <pc:chgData name="Hass Ole Einar" userId="08abecd3-af81-4000-830e-04e14b61c56f" providerId="ADAL" clId="{E8E2C895-734F-4802-B770-8F98067E359C}" dt="2024-09-02T07:20:34.996" v="131" actId="47"/>
        <pc:sldMkLst>
          <pc:docMk/>
          <pc:sldMk cId="1935909456" sldId="27557"/>
        </pc:sldMkLst>
      </pc:sldChg>
      <pc:sldChg chg="modSp mod ord">
        <pc:chgData name="Hass Ole Einar" userId="08abecd3-af81-4000-830e-04e14b61c56f" providerId="ADAL" clId="{E8E2C895-734F-4802-B770-8F98067E359C}" dt="2024-09-02T07:20:11.943" v="122"/>
        <pc:sldMkLst>
          <pc:docMk/>
          <pc:sldMk cId="1654883358" sldId="2147377255"/>
        </pc:sldMkLst>
        <pc:spChg chg="mod">
          <ac:chgData name="Hass Ole Einar" userId="08abecd3-af81-4000-830e-04e14b61c56f" providerId="ADAL" clId="{E8E2C895-734F-4802-B770-8F98067E359C}" dt="2024-09-02T07:20:11.943" v="122"/>
          <ac:spMkLst>
            <pc:docMk/>
            <pc:sldMk cId="1654883358" sldId="2147377255"/>
            <ac:spMk id="14" creationId="{3F2C8FBD-D325-127D-EDA0-963DCC38DD5D}"/>
          </ac:spMkLst>
        </pc:spChg>
      </pc:sldChg>
      <pc:sldChg chg="modSp mod">
        <pc:chgData name="Hass Ole Einar" userId="08abecd3-af81-4000-830e-04e14b61c56f" providerId="ADAL" clId="{E8E2C895-734F-4802-B770-8F98067E359C}" dt="2024-09-02T07:19:51.396" v="121"/>
        <pc:sldMkLst>
          <pc:docMk/>
          <pc:sldMk cId="1620566501" sldId="2147377256"/>
        </pc:sldMkLst>
        <pc:spChg chg="mod">
          <ac:chgData name="Hass Ole Einar" userId="08abecd3-af81-4000-830e-04e14b61c56f" providerId="ADAL" clId="{E8E2C895-734F-4802-B770-8F98067E359C}" dt="2024-09-02T07:19:51.396" v="121"/>
          <ac:spMkLst>
            <pc:docMk/>
            <pc:sldMk cId="1620566501" sldId="2147377256"/>
            <ac:spMk id="6" creationId="{C59A1415-E257-91C3-ADEB-27EE14ABAA6F}"/>
          </ac:spMkLst>
        </pc:spChg>
      </pc:sldChg>
      <pc:sldChg chg="modSp mod">
        <pc:chgData name="Hass Ole Einar" userId="08abecd3-af81-4000-830e-04e14b61c56f" providerId="ADAL" clId="{E8E2C895-734F-4802-B770-8F98067E359C}" dt="2024-09-02T07:34:36.765" v="991" actId="113"/>
        <pc:sldMkLst>
          <pc:docMk/>
          <pc:sldMk cId="1933044708" sldId="2147377270"/>
        </pc:sldMkLst>
        <pc:spChg chg="mod">
          <ac:chgData name="Hass Ole Einar" userId="08abecd3-af81-4000-830e-04e14b61c56f" providerId="ADAL" clId="{E8E2C895-734F-4802-B770-8F98067E359C}" dt="2024-09-02T07:34:36.765" v="991" actId="113"/>
          <ac:spMkLst>
            <pc:docMk/>
            <pc:sldMk cId="1933044708" sldId="2147377270"/>
            <ac:spMk id="2" creationId="{D40BF796-13E0-7A84-8BCA-4D343A1D9422}"/>
          </ac:spMkLst>
        </pc:spChg>
        <pc:spChg chg="mod">
          <ac:chgData name="Hass Ole Einar" userId="08abecd3-af81-4000-830e-04e14b61c56f" providerId="ADAL" clId="{E8E2C895-734F-4802-B770-8F98067E359C}" dt="2024-09-02T07:02:27.935" v="33" actId="122"/>
          <ac:spMkLst>
            <pc:docMk/>
            <pc:sldMk cId="1933044708" sldId="2147377270"/>
            <ac:spMk id="6" creationId="{CD9CA812-9E3D-DE1A-D056-CB1D33AE2FA0}"/>
          </ac:spMkLst>
        </pc:spChg>
      </pc:sldChg>
      <pc:sldChg chg="del">
        <pc:chgData name="Hass Ole Einar" userId="08abecd3-af81-4000-830e-04e14b61c56f" providerId="ADAL" clId="{E8E2C895-734F-4802-B770-8F98067E359C}" dt="2024-09-02T07:20:56.993" v="139" actId="47"/>
        <pc:sldMkLst>
          <pc:docMk/>
          <pc:sldMk cId="3455667413" sldId="2147377280"/>
        </pc:sldMkLst>
      </pc:sldChg>
      <pc:sldChg chg="delSp modSp del mod">
        <pc:chgData name="Hass Ole Einar" userId="08abecd3-af81-4000-830e-04e14b61c56f" providerId="ADAL" clId="{E8E2C895-734F-4802-B770-8F98067E359C}" dt="2024-09-02T07:20:50.142" v="136" actId="47"/>
        <pc:sldMkLst>
          <pc:docMk/>
          <pc:sldMk cId="312895633" sldId="2147377283"/>
        </pc:sldMkLst>
        <pc:picChg chg="del mod">
          <ac:chgData name="Hass Ole Einar" userId="08abecd3-af81-4000-830e-04e14b61c56f" providerId="ADAL" clId="{E8E2C895-734F-4802-B770-8F98067E359C}" dt="2024-09-02T07:20:48.107" v="135" actId="478"/>
          <ac:picMkLst>
            <pc:docMk/>
            <pc:sldMk cId="312895633" sldId="2147377283"/>
            <ac:picMk id="5" creationId="{63490668-0C4F-B1B6-6078-7E5361A0FD57}"/>
          </ac:picMkLst>
        </pc:picChg>
      </pc:sldChg>
      <pc:sldChg chg="del">
        <pc:chgData name="Hass Ole Einar" userId="08abecd3-af81-4000-830e-04e14b61c56f" providerId="ADAL" clId="{E8E2C895-734F-4802-B770-8F98067E359C}" dt="2024-09-02T07:20:35.900" v="132" actId="47"/>
        <pc:sldMkLst>
          <pc:docMk/>
          <pc:sldMk cId="1409966669" sldId="2147377285"/>
        </pc:sldMkLst>
      </pc:sldChg>
      <pc:sldChg chg="del">
        <pc:chgData name="Hass Ole Einar" userId="08abecd3-af81-4000-830e-04e14b61c56f" providerId="ADAL" clId="{E8E2C895-734F-4802-B770-8F98067E359C}" dt="2024-09-02T07:20:22.178" v="124" actId="47"/>
        <pc:sldMkLst>
          <pc:docMk/>
          <pc:sldMk cId="1796788190" sldId="2147377300"/>
        </pc:sldMkLst>
      </pc:sldChg>
      <pc:sldChg chg="del">
        <pc:chgData name="Hass Ole Einar" userId="08abecd3-af81-4000-830e-04e14b61c56f" providerId="ADAL" clId="{E8E2C895-734F-4802-B770-8F98067E359C}" dt="2024-09-02T07:21:05.996" v="140" actId="47"/>
        <pc:sldMkLst>
          <pc:docMk/>
          <pc:sldMk cId="1106897598" sldId="2147377301"/>
        </pc:sldMkLst>
      </pc:sldChg>
      <pc:sldChg chg="del">
        <pc:chgData name="Hass Ole Einar" userId="08abecd3-af81-4000-830e-04e14b61c56f" providerId="ADAL" clId="{E8E2C895-734F-4802-B770-8F98067E359C}" dt="2024-09-02T07:20:37.192" v="133" actId="47"/>
        <pc:sldMkLst>
          <pc:docMk/>
          <pc:sldMk cId="479383986" sldId="2147377315"/>
        </pc:sldMkLst>
      </pc:sldChg>
      <pc:sldChg chg="addSp modSp new mod">
        <pc:chgData name="Hass Ole Einar" userId="08abecd3-af81-4000-830e-04e14b61c56f" providerId="ADAL" clId="{E8E2C895-734F-4802-B770-8F98067E359C}" dt="2024-09-02T07:17:40.166" v="109" actId="14100"/>
        <pc:sldMkLst>
          <pc:docMk/>
          <pc:sldMk cId="3054513403" sldId="2147377316"/>
        </pc:sldMkLst>
        <pc:spChg chg="add mod">
          <ac:chgData name="Hass Ole Einar" userId="08abecd3-af81-4000-830e-04e14b61c56f" providerId="ADAL" clId="{E8E2C895-734F-4802-B770-8F98067E359C}" dt="2024-09-02T07:13:05.750" v="90" actId="1076"/>
          <ac:spMkLst>
            <pc:docMk/>
            <pc:sldMk cId="3054513403" sldId="2147377316"/>
            <ac:spMk id="6" creationId="{668E0C1D-398C-4C69-87EC-32984E1FF9C7}"/>
          </ac:spMkLst>
        </pc:spChg>
        <pc:picChg chg="add mod">
          <ac:chgData name="Hass Ole Einar" userId="08abecd3-af81-4000-830e-04e14b61c56f" providerId="ADAL" clId="{E8E2C895-734F-4802-B770-8F98067E359C}" dt="2024-09-02T07:08:58.309" v="36"/>
          <ac:picMkLst>
            <pc:docMk/>
            <pc:sldMk cId="3054513403" sldId="2147377316"/>
            <ac:picMk id="7" creationId="{C0FF04CA-4643-9D15-AA8B-AAD659B162D8}"/>
          </ac:picMkLst>
        </pc:picChg>
        <pc:picChg chg="add mod">
          <ac:chgData name="Hass Ole Einar" userId="08abecd3-af81-4000-830e-04e14b61c56f" providerId="ADAL" clId="{E8E2C895-734F-4802-B770-8F98067E359C}" dt="2024-09-02T07:08:58.309" v="36"/>
          <ac:picMkLst>
            <pc:docMk/>
            <pc:sldMk cId="3054513403" sldId="2147377316"/>
            <ac:picMk id="8" creationId="{82BC5CF0-82A0-8B26-A3E0-BA52F0F79EB0}"/>
          </ac:picMkLst>
        </pc:picChg>
        <pc:picChg chg="add mod">
          <ac:chgData name="Hass Ole Einar" userId="08abecd3-af81-4000-830e-04e14b61c56f" providerId="ADAL" clId="{E8E2C895-734F-4802-B770-8F98067E359C}" dt="2024-09-02T07:12:03.689" v="81" actId="1036"/>
          <ac:picMkLst>
            <pc:docMk/>
            <pc:sldMk cId="3054513403" sldId="2147377316"/>
            <ac:picMk id="9" creationId="{A9AC7898-6FEF-256D-9659-672B0F904B87}"/>
          </ac:picMkLst>
        </pc:picChg>
        <pc:picChg chg="add mod">
          <ac:chgData name="Hass Ole Einar" userId="08abecd3-af81-4000-830e-04e14b61c56f" providerId="ADAL" clId="{E8E2C895-734F-4802-B770-8F98067E359C}" dt="2024-09-02T07:10:31.231" v="54" actId="1076"/>
          <ac:picMkLst>
            <pc:docMk/>
            <pc:sldMk cId="3054513403" sldId="2147377316"/>
            <ac:picMk id="10" creationId="{0F2405AA-3251-0C47-7873-317E0782097F}"/>
          </ac:picMkLst>
        </pc:picChg>
        <pc:picChg chg="add mod">
          <ac:chgData name="Hass Ole Einar" userId="08abecd3-af81-4000-830e-04e14b61c56f" providerId="ADAL" clId="{E8E2C895-734F-4802-B770-8F98067E359C}" dt="2024-09-02T07:09:49.636" v="41" actId="1036"/>
          <ac:picMkLst>
            <pc:docMk/>
            <pc:sldMk cId="3054513403" sldId="2147377316"/>
            <ac:picMk id="12" creationId="{5C925EE5-561F-613D-F9D7-56212BAB8760}"/>
          </ac:picMkLst>
        </pc:picChg>
        <pc:picChg chg="add mod">
          <ac:chgData name="Hass Ole Einar" userId="08abecd3-af81-4000-830e-04e14b61c56f" providerId="ADAL" clId="{E8E2C895-734F-4802-B770-8F98067E359C}" dt="2024-09-02T07:10:00.452" v="46" actId="1035"/>
          <ac:picMkLst>
            <pc:docMk/>
            <pc:sldMk cId="3054513403" sldId="2147377316"/>
            <ac:picMk id="15" creationId="{71D3FDAE-26F9-BC2F-E6F4-859E20D453A9}"/>
          </ac:picMkLst>
        </pc:picChg>
        <pc:picChg chg="add mod">
          <ac:chgData name="Hass Ole Einar" userId="08abecd3-af81-4000-830e-04e14b61c56f" providerId="ADAL" clId="{E8E2C895-734F-4802-B770-8F98067E359C}" dt="2024-09-02T07:17:36.480" v="108" actId="14100"/>
          <ac:picMkLst>
            <pc:docMk/>
            <pc:sldMk cId="3054513403" sldId="2147377316"/>
            <ac:picMk id="16" creationId="{0C35EDF9-2403-0105-3693-A46723373E08}"/>
          </ac:picMkLst>
        </pc:picChg>
        <pc:picChg chg="add mod">
          <ac:chgData name="Hass Ole Einar" userId="08abecd3-af81-4000-830e-04e14b61c56f" providerId="ADAL" clId="{E8E2C895-734F-4802-B770-8F98067E359C}" dt="2024-09-02T07:11:57.262" v="78" actId="1035"/>
          <ac:picMkLst>
            <pc:docMk/>
            <pc:sldMk cId="3054513403" sldId="2147377316"/>
            <ac:picMk id="17" creationId="{2E591D25-FAD0-2B2B-2411-7F1848E01A6C}"/>
          </ac:picMkLst>
        </pc:picChg>
        <pc:picChg chg="add mod">
          <ac:chgData name="Hass Ole Einar" userId="08abecd3-af81-4000-830e-04e14b61c56f" providerId="ADAL" clId="{E8E2C895-734F-4802-B770-8F98067E359C}" dt="2024-09-02T07:10:13.477" v="52" actId="1035"/>
          <ac:picMkLst>
            <pc:docMk/>
            <pc:sldMk cId="3054513403" sldId="2147377316"/>
            <ac:picMk id="18" creationId="{4B5080A4-17A0-643B-3FE4-B4999EE9AAFC}"/>
          </ac:picMkLst>
        </pc:picChg>
        <pc:picChg chg="add mod">
          <ac:chgData name="Hass Ole Einar" userId="08abecd3-af81-4000-830e-04e14b61c56f" providerId="ADAL" clId="{E8E2C895-734F-4802-B770-8F98067E359C}" dt="2024-09-02T07:17:40.166" v="109" actId="14100"/>
          <ac:picMkLst>
            <pc:docMk/>
            <pc:sldMk cId="3054513403" sldId="2147377316"/>
            <ac:picMk id="20" creationId="{D58CA118-E065-56CE-1B47-4B99D87840B3}"/>
          </ac:picMkLst>
        </pc:picChg>
        <pc:picChg chg="add mod">
          <ac:chgData name="Hass Ole Einar" userId="08abecd3-af81-4000-830e-04e14b61c56f" providerId="ADAL" clId="{E8E2C895-734F-4802-B770-8F98067E359C}" dt="2024-09-02T07:11:44.154" v="68" actId="1036"/>
          <ac:picMkLst>
            <pc:docMk/>
            <pc:sldMk cId="3054513403" sldId="2147377316"/>
            <ac:picMk id="25" creationId="{2A253C3E-EA51-97C9-F466-12815D7DA9B4}"/>
          </ac:picMkLst>
        </pc:picChg>
        <pc:picChg chg="add mod">
          <ac:chgData name="Hass Ole Einar" userId="08abecd3-af81-4000-830e-04e14b61c56f" providerId="ADAL" clId="{E8E2C895-734F-4802-B770-8F98067E359C}" dt="2024-09-02T07:11:51.977" v="73" actId="1035"/>
          <ac:picMkLst>
            <pc:docMk/>
            <pc:sldMk cId="3054513403" sldId="2147377316"/>
            <ac:picMk id="26" creationId="{7F4A7747-C979-4376-1258-39D3E0FB7A04}"/>
          </ac:picMkLst>
        </pc:picChg>
        <pc:picChg chg="add mod">
          <ac:chgData name="Hass Ole Einar" userId="08abecd3-af81-4000-830e-04e14b61c56f" providerId="ADAL" clId="{E8E2C895-734F-4802-B770-8F98067E359C}" dt="2024-09-02T07:12:13.388" v="83" actId="14100"/>
          <ac:picMkLst>
            <pc:docMk/>
            <pc:sldMk cId="3054513403" sldId="2147377316"/>
            <ac:picMk id="28" creationId="{D9F7ACAD-B135-8F51-6431-DCA4F9FB8E4C}"/>
          </ac:picMkLst>
        </pc:picChg>
        <pc:cxnChg chg="add mod">
          <ac:chgData name="Hass Ole Einar" userId="08abecd3-af81-4000-830e-04e14b61c56f" providerId="ADAL" clId="{E8E2C895-734F-4802-B770-8F98067E359C}" dt="2024-09-02T07:10:35.217" v="55" actId="14100"/>
          <ac:cxnSpMkLst>
            <pc:docMk/>
            <pc:sldMk cId="3054513403" sldId="2147377316"/>
            <ac:cxnSpMk id="11" creationId="{ABBE79A0-F884-EC0F-C4EA-E20ED671EF82}"/>
          </ac:cxnSpMkLst>
        </pc:cxnChg>
        <pc:cxnChg chg="add mod">
          <ac:chgData name="Hass Ole Einar" userId="08abecd3-af81-4000-830e-04e14b61c56f" providerId="ADAL" clId="{E8E2C895-734F-4802-B770-8F98067E359C}" dt="2024-09-02T07:08:58.309" v="36"/>
          <ac:cxnSpMkLst>
            <pc:docMk/>
            <pc:sldMk cId="3054513403" sldId="2147377316"/>
            <ac:cxnSpMk id="13" creationId="{2D156D8D-BAA1-61E6-66F3-1D15C0CFE527}"/>
          </ac:cxnSpMkLst>
        </pc:cxnChg>
        <pc:cxnChg chg="add mod">
          <ac:chgData name="Hass Ole Einar" userId="08abecd3-af81-4000-830e-04e14b61c56f" providerId="ADAL" clId="{E8E2C895-734F-4802-B770-8F98067E359C}" dt="2024-09-02T07:10:05.153" v="47" actId="14100"/>
          <ac:cxnSpMkLst>
            <pc:docMk/>
            <pc:sldMk cId="3054513403" sldId="2147377316"/>
            <ac:cxnSpMk id="14" creationId="{E42E4E9E-4A7D-673C-E5C3-CA34D5D23357}"/>
          </ac:cxnSpMkLst>
        </pc:cxnChg>
        <pc:cxnChg chg="add mod">
          <ac:chgData name="Hass Ole Einar" userId="08abecd3-af81-4000-830e-04e14b61c56f" providerId="ADAL" clId="{E8E2C895-734F-4802-B770-8F98067E359C}" dt="2024-09-02T07:10:18.826" v="53" actId="14100"/>
          <ac:cxnSpMkLst>
            <pc:docMk/>
            <pc:sldMk cId="3054513403" sldId="2147377316"/>
            <ac:cxnSpMk id="19" creationId="{CF782CE0-2F05-1A53-B7B8-772FC313261A}"/>
          </ac:cxnSpMkLst>
        </pc:cxnChg>
        <pc:cxnChg chg="add mod">
          <ac:chgData name="Hass Ole Einar" userId="08abecd3-af81-4000-830e-04e14b61c56f" providerId="ADAL" clId="{E8E2C895-734F-4802-B770-8F98067E359C}" dt="2024-09-02T07:08:58.309" v="36"/>
          <ac:cxnSpMkLst>
            <pc:docMk/>
            <pc:sldMk cId="3054513403" sldId="2147377316"/>
            <ac:cxnSpMk id="21" creationId="{499A7A5B-F259-F397-A463-D432DE888473}"/>
          </ac:cxnSpMkLst>
        </pc:cxnChg>
        <pc:cxnChg chg="add mod">
          <ac:chgData name="Hass Ole Einar" userId="08abecd3-af81-4000-830e-04e14b61c56f" providerId="ADAL" clId="{E8E2C895-734F-4802-B770-8F98067E359C}" dt="2024-09-02T07:12:19.038" v="84" actId="14100"/>
          <ac:cxnSpMkLst>
            <pc:docMk/>
            <pc:sldMk cId="3054513403" sldId="2147377316"/>
            <ac:cxnSpMk id="22" creationId="{FB167C0D-305C-276F-9BD7-99518A95B209}"/>
          </ac:cxnSpMkLst>
        </pc:cxnChg>
        <pc:cxnChg chg="add mod">
          <ac:chgData name="Hass Ole Einar" userId="08abecd3-af81-4000-830e-04e14b61c56f" providerId="ADAL" clId="{E8E2C895-734F-4802-B770-8F98067E359C}" dt="2024-09-02T07:08:58.309" v="36"/>
          <ac:cxnSpMkLst>
            <pc:docMk/>
            <pc:sldMk cId="3054513403" sldId="2147377316"/>
            <ac:cxnSpMk id="23" creationId="{80BCE4C4-1D5D-503B-3279-FD8E7C9104CD}"/>
          </ac:cxnSpMkLst>
        </pc:cxnChg>
        <pc:cxnChg chg="add mod">
          <ac:chgData name="Hass Ole Einar" userId="08abecd3-af81-4000-830e-04e14b61c56f" providerId="ADAL" clId="{E8E2C895-734F-4802-B770-8F98067E359C}" dt="2024-09-02T07:12:32.624" v="87" actId="14100"/>
          <ac:cxnSpMkLst>
            <pc:docMk/>
            <pc:sldMk cId="3054513403" sldId="2147377316"/>
            <ac:cxnSpMk id="24" creationId="{15A5C9C4-CD87-188B-2DD7-99E468767E56}"/>
          </ac:cxnSpMkLst>
        </pc:cxnChg>
        <pc:cxnChg chg="add mod">
          <ac:chgData name="Hass Ole Einar" userId="08abecd3-af81-4000-830e-04e14b61c56f" providerId="ADAL" clId="{E8E2C895-734F-4802-B770-8F98067E359C}" dt="2024-09-02T07:12:28.538" v="86" actId="14100"/>
          <ac:cxnSpMkLst>
            <pc:docMk/>
            <pc:sldMk cId="3054513403" sldId="2147377316"/>
            <ac:cxnSpMk id="27" creationId="{8C13D60A-ECE4-1303-AC0C-39E6F94B7710}"/>
          </ac:cxnSpMkLst>
        </pc:cxnChg>
        <pc:cxnChg chg="add mod">
          <ac:chgData name="Hass Ole Einar" userId="08abecd3-af81-4000-830e-04e14b61c56f" providerId="ADAL" clId="{E8E2C895-734F-4802-B770-8F98067E359C}" dt="2024-09-02T07:12:22.693" v="85" actId="14100"/>
          <ac:cxnSpMkLst>
            <pc:docMk/>
            <pc:sldMk cId="3054513403" sldId="2147377316"/>
            <ac:cxnSpMk id="29" creationId="{4A0CFE7C-3761-CA69-91A0-0EDDABF7C511}"/>
          </ac:cxnSpMkLst>
        </pc:cxnChg>
        <pc:cxnChg chg="add mod">
          <ac:chgData name="Hass Ole Einar" userId="08abecd3-af81-4000-830e-04e14b61c56f" providerId="ADAL" clId="{E8E2C895-734F-4802-B770-8F98067E359C}" dt="2024-09-02T07:12:35.683" v="88" actId="14100"/>
          <ac:cxnSpMkLst>
            <pc:docMk/>
            <pc:sldMk cId="3054513403" sldId="2147377316"/>
            <ac:cxnSpMk id="30" creationId="{C108B140-1D1A-F2B8-1BE3-1752ACA0094B}"/>
          </ac:cxnSpMkLst>
        </pc:cxnChg>
      </pc:sldChg>
      <pc:sldChg chg="addSp delSp modSp new mod">
        <pc:chgData name="Hass Ole Einar" userId="08abecd3-af81-4000-830e-04e14b61c56f" providerId="ADAL" clId="{E8E2C895-734F-4802-B770-8F98067E359C}" dt="2024-09-02T07:18:14.196" v="112" actId="14100"/>
        <pc:sldMkLst>
          <pc:docMk/>
          <pc:sldMk cId="2983955432" sldId="2147377317"/>
        </pc:sldMkLst>
        <pc:spChg chg="add mod">
          <ac:chgData name="Hass Ole Einar" userId="08abecd3-af81-4000-830e-04e14b61c56f" providerId="ADAL" clId="{E8E2C895-734F-4802-B770-8F98067E359C}" dt="2024-09-02T07:15:20.495" v="94"/>
          <ac:spMkLst>
            <pc:docMk/>
            <pc:sldMk cId="2983955432" sldId="2147377317"/>
            <ac:spMk id="7" creationId="{D9CC5478-3642-413E-BB65-F4EB2B63E853}"/>
          </ac:spMkLst>
        </pc:spChg>
        <pc:spChg chg="add mod">
          <ac:chgData name="Hass Ole Einar" userId="08abecd3-af81-4000-830e-04e14b61c56f" providerId="ADAL" clId="{E8E2C895-734F-4802-B770-8F98067E359C}" dt="2024-09-02T07:15:20.495" v="94"/>
          <ac:spMkLst>
            <pc:docMk/>
            <pc:sldMk cId="2983955432" sldId="2147377317"/>
            <ac:spMk id="8" creationId="{BB3639D7-E48B-46E7-9AAB-C2426D055ADD}"/>
          </ac:spMkLst>
        </pc:spChg>
        <pc:spChg chg="add mod">
          <ac:chgData name="Hass Ole Einar" userId="08abecd3-af81-4000-830e-04e14b61c56f" providerId="ADAL" clId="{E8E2C895-734F-4802-B770-8F98067E359C}" dt="2024-09-02T07:15:20.495" v="94"/>
          <ac:spMkLst>
            <pc:docMk/>
            <pc:sldMk cId="2983955432" sldId="2147377317"/>
            <ac:spMk id="9" creationId="{B14ACA6F-9A03-4600-8703-B8FF5FB003EF}"/>
          </ac:spMkLst>
        </pc:spChg>
        <pc:spChg chg="add mod">
          <ac:chgData name="Hass Ole Einar" userId="08abecd3-af81-4000-830e-04e14b61c56f" providerId="ADAL" clId="{E8E2C895-734F-4802-B770-8F98067E359C}" dt="2024-09-02T07:15:20.495" v="94"/>
          <ac:spMkLst>
            <pc:docMk/>
            <pc:sldMk cId="2983955432" sldId="2147377317"/>
            <ac:spMk id="10" creationId="{0E3BB542-6C3C-4C4C-9147-E67BEDB2706C}"/>
          </ac:spMkLst>
        </pc:spChg>
        <pc:spChg chg="add mod">
          <ac:chgData name="Hass Ole Einar" userId="08abecd3-af81-4000-830e-04e14b61c56f" providerId="ADAL" clId="{E8E2C895-734F-4802-B770-8F98067E359C}" dt="2024-09-02T07:15:20.495" v="94"/>
          <ac:spMkLst>
            <pc:docMk/>
            <pc:sldMk cId="2983955432" sldId="2147377317"/>
            <ac:spMk id="11" creationId="{658F693F-DCC0-4EEE-872D-A58BDAD17C92}"/>
          </ac:spMkLst>
        </pc:spChg>
        <pc:spChg chg="add mod">
          <ac:chgData name="Hass Ole Einar" userId="08abecd3-af81-4000-830e-04e14b61c56f" providerId="ADAL" clId="{E8E2C895-734F-4802-B770-8F98067E359C}" dt="2024-09-02T07:15:20.495" v="94"/>
          <ac:spMkLst>
            <pc:docMk/>
            <pc:sldMk cId="2983955432" sldId="2147377317"/>
            <ac:spMk id="12" creationId="{85F82EA4-693E-46AC-A197-1C59E8BBB4FE}"/>
          </ac:spMkLst>
        </pc:spChg>
        <pc:spChg chg="add mod">
          <ac:chgData name="Hass Ole Einar" userId="08abecd3-af81-4000-830e-04e14b61c56f" providerId="ADAL" clId="{E8E2C895-734F-4802-B770-8F98067E359C}" dt="2024-09-02T07:15:41.763" v="96" actId="122"/>
          <ac:spMkLst>
            <pc:docMk/>
            <pc:sldMk cId="2983955432" sldId="2147377317"/>
            <ac:spMk id="17" creationId="{89964E20-8F9A-90F3-4812-C2966746A230}"/>
          </ac:spMkLst>
        </pc:spChg>
        <pc:spChg chg="add del mod">
          <ac:chgData name="Hass Ole Einar" userId="08abecd3-af81-4000-830e-04e14b61c56f" providerId="ADAL" clId="{E8E2C895-734F-4802-B770-8F98067E359C}" dt="2024-09-02T07:15:58.203" v="98" actId="478"/>
          <ac:spMkLst>
            <pc:docMk/>
            <pc:sldMk cId="2983955432" sldId="2147377317"/>
            <ac:spMk id="33" creationId="{2C5D169B-A97C-3F8F-6C00-337C9474A0DD}"/>
          </ac:spMkLst>
        </pc:spChg>
        <pc:spChg chg="add del mod">
          <ac:chgData name="Hass Ole Einar" userId="08abecd3-af81-4000-830e-04e14b61c56f" providerId="ADAL" clId="{E8E2C895-734F-4802-B770-8F98067E359C}" dt="2024-09-02T07:16:00.041" v="99" actId="478"/>
          <ac:spMkLst>
            <pc:docMk/>
            <pc:sldMk cId="2983955432" sldId="2147377317"/>
            <ac:spMk id="34" creationId="{6E003006-E937-698E-372E-C1077C83B789}"/>
          </ac:spMkLst>
        </pc:spChg>
        <pc:picChg chg="add mod">
          <ac:chgData name="Hass Ole Einar" userId="08abecd3-af81-4000-830e-04e14b61c56f" providerId="ADAL" clId="{E8E2C895-734F-4802-B770-8F98067E359C}" dt="2024-09-02T07:15:20.495" v="94"/>
          <ac:picMkLst>
            <pc:docMk/>
            <pc:sldMk cId="2983955432" sldId="2147377317"/>
            <ac:picMk id="6" creationId="{7E39D1E5-EC62-B559-9463-F10AB02FB185}"/>
          </ac:picMkLst>
        </pc:picChg>
        <pc:picChg chg="add mod">
          <ac:chgData name="Hass Ole Einar" userId="08abecd3-af81-4000-830e-04e14b61c56f" providerId="ADAL" clId="{E8E2C895-734F-4802-B770-8F98067E359C}" dt="2024-09-02T07:16:32.314" v="103" actId="1076"/>
          <ac:picMkLst>
            <pc:docMk/>
            <pc:sldMk cId="2983955432" sldId="2147377317"/>
            <ac:picMk id="13" creationId="{DE1AF689-3BE3-1EA6-9E96-7E9C9DC1EAB5}"/>
          </ac:picMkLst>
        </pc:picChg>
        <pc:picChg chg="add mod">
          <ac:chgData name="Hass Ole Einar" userId="08abecd3-af81-4000-830e-04e14b61c56f" providerId="ADAL" clId="{E8E2C895-734F-4802-B770-8F98067E359C}" dt="2024-09-02T07:18:05.009" v="110" actId="14100"/>
          <ac:picMkLst>
            <pc:docMk/>
            <pc:sldMk cId="2983955432" sldId="2147377317"/>
            <ac:picMk id="15" creationId="{2233549A-27F0-62FA-E477-BFCBA6A8EC8C}"/>
          </ac:picMkLst>
        </pc:picChg>
        <pc:picChg chg="add mod">
          <ac:chgData name="Hass Ole Einar" userId="08abecd3-af81-4000-830e-04e14b61c56f" providerId="ADAL" clId="{E8E2C895-734F-4802-B770-8F98067E359C}" dt="2024-09-02T07:15:20.495" v="94"/>
          <ac:picMkLst>
            <pc:docMk/>
            <pc:sldMk cId="2983955432" sldId="2147377317"/>
            <ac:picMk id="18" creationId="{446C75FF-1ECA-41CD-3B35-DBCBDCF6B210}"/>
          </ac:picMkLst>
        </pc:picChg>
        <pc:picChg chg="add mod">
          <ac:chgData name="Hass Ole Einar" userId="08abecd3-af81-4000-830e-04e14b61c56f" providerId="ADAL" clId="{E8E2C895-734F-4802-B770-8F98067E359C}" dt="2024-09-02T07:15:20.495" v="94"/>
          <ac:picMkLst>
            <pc:docMk/>
            <pc:sldMk cId="2983955432" sldId="2147377317"/>
            <ac:picMk id="19" creationId="{70C61912-5869-3F9F-4277-7AEE27563E4B}"/>
          </ac:picMkLst>
        </pc:picChg>
        <pc:picChg chg="add mod">
          <ac:chgData name="Hass Ole Einar" userId="08abecd3-af81-4000-830e-04e14b61c56f" providerId="ADAL" clId="{E8E2C895-734F-4802-B770-8F98067E359C}" dt="2024-09-02T07:15:20.495" v="94"/>
          <ac:picMkLst>
            <pc:docMk/>
            <pc:sldMk cId="2983955432" sldId="2147377317"/>
            <ac:picMk id="20" creationId="{89BA3DD6-98C7-D8C3-AE58-CFEE14EA438A}"/>
          </ac:picMkLst>
        </pc:picChg>
        <pc:picChg chg="add mod">
          <ac:chgData name="Hass Ole Einar" userId="08abecd3-af81-4000-830e-04e14b61c56f" providerId="ADAL" clId="{E8E2C895-734F-4802-B770-8F98067E359C}" dt="2024-09-02T07:15:20.495" v="94"/>
          <ac:picMkLst>
            <pc:docMk/>
            <pc:sldMk cId="2983955432" sldId="2147377317"/>
            <ac:picMk id="21" creationId="{71AE4B73-5390-C38A-1DF3-C389F1785BAB}"/>
          </ac:picMkLst>
        </pc:picChg>
        <pc:picChg chg="add mod">
          <ac:chgData name="Hass Ole Einar" userId="08abecd3-af81-4000-830e-04e14b61c56f" providerId="ADAL" clId="{E8E2C895-734F-4802-B770-8F98067E359C}" dt="2024-09-02T07:18:09.768" v="111" actId="14100"/>
          <ac:picMkLst>
            <pc:docMk/>
            <pc:sldMk cId="2983955432" sldId="2147377317"/>
            <ac:picMk id="22" creationId="{86801E00-7787-152A-668E-5C954EF52386}"/>
          </ac:picMkLst>
        </pc:picChg>
        <pc:picChg chg="add mod">
          <ac:chgData name="Hass Ole Einar" userId="08abecd3-af81-4000-830e-04e14b61c56f" providerId="ADAL" clId="{E8E2C895-734F-4802-B770-8F98067E359C}" dt="2024-09-02T07:16:23.336" v="102" actId="1076"/>
          <ac:picMkLst>
            <pc:docMk/>
            <pc:sldMk cId="2983955432" sldId="2147377317"/>
            <ac:picMk id="23" creationId="{698DA3B6-46DB-9AA5-7F29-B259453A5380}"/>
          </ac:picMkLst>
        </pc:picChg>
        <pc:picChg chg="add mod">
          <ac:chgData name="Hass Ole Einar" userId="08abecd3-af81-4000-830e-04e14b61c56f" providerId="ADAL" clId="{E8E2C895-734F-4802-B770-8F98067E359C}" dt="2024-09-02T07:18:14.196" v="112" actId="14100"/>
          <ac:picMkLst>
            <pc:docMk/>
            <pc:sldMk cId="2983955432" sldId="2147377317"/>
            <ac:picMk id="24" creationId="{093FACD7-B792-CC7B-196F-34598DC536D0}"/>
          </ac:picMkLst>
        </pc:picChg>
        <pc:picChg chg="add mod">
          <ac:chgData name="Hass Ole Einar" userId="08abecd3-af81-4000-830e-04e14b61c56f" providerId="ADAL" clId="{E8E2C895-734F-4802-B770-8F98067E359C}" dt="2024-09-02T07:15:20.495" v="94"/>
          <ac:picMkLst>
            <pc:docMk/>
            <pc:sldMk cId="2983955432" sldId="2147377317"/>
            <ac:picMk id="31" creationId="{2BFDA0DB-AB3E-2E66-5D23-FCFFD2A09819}"/>
          </ac:picMkLst>
        </pc:picChg>
        <pc:cxnChg chg="add mod">
          <ac:chgData name="Hass Ole Einar" userId="08abecd3-af81-4000-830e-04e14b61c56f" providerId="ADAL" clId="{E8E2C895-734F-4802-B770-8F98067E359C}" dt="2024-09-02T07:16:50.227" v="107" actId="14100"/>
          <ac:cxnSpMkLst>
            <pc:docMk/>
            <pc:sldMk cId="2983955432" sldId="2147377317"/>
            <ac:cxnSpMk id="14" creationId="{59712433-A6F8-9365-A702-4573508C4A90}"/>
          </ac:cxnSpMkLst>
        </pc:cxnChg>
        <pc:cxnChg chg="add mod">
          <ac:chgData name="Hass Ole Einar" userId="08abecd3-af81-4000-830e-04e14b61c56f" providerId="ADAL" clId="{E8E2C895-734F-4802-B770-8F98067E359C}" dt="2024-09-02T07:15:20.495" v="94"/>
          <ac:cxnSpMkLst>
            <pc:docMk/>
            <pc:sldMk cId="2983955432" sldId="2147377317"/>
            <ac:cxnSpMk id="16" creationId="{606FC4DE-03C1-EF3A-C0BA-FD50EF920BE1}"/>
          </ac:cxnSpMkLst>
        </pc:cxnChg>
        <pc:cxnChg chg="add mod">
          <ac:chgData name="Hass Ole Einar" userId="08abecd3-af81-4000-830e-04e14b61c56f" providerId="ADAL" clId="{E8E2C895-734F-4802-B770-8F98067E359C}" dt="2024-09-02T07:16:43.969" v="106" actId="14100"/>
          <ac:cxnSpMkLst>
            <pc:docMk/>
            <pc:sldMk cId="2983955432" sldId="2147377317"/>
            <ac:cxnSpMk id="25" creationId="{0E19C5EF-DBD5-07E7-E415-4223FBAAF553}"/>
          </ac:cxnSpMkLst>
        </pc:cxnChg>
        <pc:cxnChg chg="add mod">
          <ac:chgData name="Hass Ole Einar" userId="08abecd3-af81-4000-830e-04e14b61c56f" providerId="ADAL" clId="{E8E2C895-734F-4802-B770-8F98067E359C}" dt="2024-09-02T07:18:09.768" v="111" actId="14100"/>
          <ac:cxnSpMkLst>
            <pc:docMk/>
            <pc:sldMk cId="2983955432" sldId="2147377317"/>
            <ac:cxnSpMk id="26" creationId="{9B3A824A-02BE-91C4-0E90-5A145E46064A}"/>
          </ac:cxnSpMkLst>
        </pc:cxnChg>
        <pc:cxnChg chg="add mod">
          <ac:chgData name="Hass Ole Einar" userId="08abecd3-af81-4000-830e-04e14b61c56f" providerId="ADAL" clId="{E8E2C895-734F-4802-B770-8F98067E359C}" dt="2024-09-02T07:18:14.196" v="112" actId="14100"/>
          <ac:cxnSpMkLst>
            <pc:docMk/>
            <pc:sldMk cId="2983955432" sldId="2147377317"/>
            <ac:cxnSpMk id="27" creationId="{3BB3813E-EBC5-3A2B-AB53-6599F4BDE145}"/>
          </ac:cxnSpMkLst>
        </pc:cxnChg>
        <pc:cxnChg chg="add mod">
          <ac:chgData name="Hass Ole Einar" userId="08abecd3-af81-4000-830e-04e14b61c56f" providerId="ADAL" clId="{E8E2C895-734F-4802-B770-8F98067E359C}" dt="2024-09-02T07:15:20.495" v="94"/>
          <ac:cxnSpMkLst>
            <pc:docMk/>
            <pc:sldMk cId="2983955432" sldId="2147377317"/>
            <ac:cxnSpMk id="28" creationId="{1D164357-0199-C7CF-0A8B-F9251E8A7BE7}"/>
          </ac:cxnSpMkLst>
        </pc:cxnChg>
        <pc:cxnChg chg="add mod">
          <ac:chgData name="Hass Ole Einar" userId="08abecd3-af81-4000-830e-04e14b61c56f" providerId="ADAL" clId="{E8E2C895-734F-4802-B770-8F98067E359C}" dt="2024-09-02T07:15:20.495" v="94"/>
          <ac:cxnSpMkLst>
            <pc:docMk/>
            <pc:sldMk cId="2983955432" sldId="2147377317"/>
            <ac:cxnSpMk id="29" creationId="{E819EDDA-CD8E-B155-4B06-376986CBB007}"/>
          </ac:cxnSpMkLst>
        </pc:cxnChg>
        <pc:cxnChg chg="add mod">
          <ac:chgData name="Hass Ole Einar" userId="08abecd3-af81-4000-830e-04e14b61c56f" providerId="ADAL" clId="{E8E2C895-734F-4802-B770-8F98067E359C}" dt="2024-09-02T07:15:20.495" v="94"/>
          <ac:cxnSpMkLst>
            <pc:docMk/>
            <pc:sldMk cId="2983955432" sldId="2147377317"/>
            <ac:cxnSpMk id="30" creationId="{92C67A21-CD73-47A5-3296-F127D2BC6A07}"/>
          </ac:cxnSpMkLst>
        </pc:cxnChg>
        <pc:cxnChg chg="add mod">
          <ac:chgData name="Hass Ole Einar" userId="08abecd3-af81-4000-830e-04e14b61c56f" providerId="ADAL" clId="{E8E2C895-734F-4802-B770-8F98067E359C}" dt="2024-09-02T07:15:20.495" v="94"/>
          <ac:cxnSpMkLst>
            <pc:docMk/>
            <pc:sldMk cId="2983955432" sldId="2147377317"/>
            <ac:cxnSpMk id="32" creationId="{472F780B-2650-05A4-FA34-C51F76A184C1}"/>
          </ac:cxnSpMkLst>
        </pc:cxnChg>
        <pc:cxnChg chg="add del mod">
          <ac:chgData name="Hass Ole Einar" userId="08abecd3-af81-4000-830e-04e14b61c56f" providerId="ADAL" clId="{E8E2C895-734F-4802-B770-8F98067E359C}" dt="2024-09-02T07:15:56.509" v="97" actId="478"/>
          <ac:cxnSpMkLst>
            <pc:docMk/>
            <pc:sldMk cId="2983955432" sldId="2147377317"/>
            <ac:cxnSpMk id="35" creationId="{1F192081-41BE-2CA5-A7CB-862460BFF276}"/>
          </ac:cxnSpMkLst>
        </pc:cxnChg>
      </pc:sldChg>
      <pc:sldChg chg="modSp new del mod">
        <pc:chgData name="Hass Ole Einar" userId="08abecd3-af81-4000-830e-04e14b61c56f" providerId="ADAL" clId="{E8E2C895-734F-4802-B770-8F98067E359C}" dt="2024-09-02T07:30:20.343" v="987" actId="47"/>
        <pc:sldMkLst>
          <pc:docMk/>
          <pc:sldMk cId="530505635" sldId="2147377318"/>
        </pc:sldMkLst>
        <pc:spChg chg="mod">
          <ac:chgData name="Hass Ole Einar" userId="08abecd3-af81-4000-830e-04e14b61c56f" providerId="ADAL" clId="{E8E2C895-734F-4802-B770-8F98067E359C}" dt="2024-09-02T07:21:55.539" v="150" actId="20577"/>
          <ac:spMkLst>
            <pc:docMk/>
            <pc:sldMk cId="530505635" sldId="2147377318"/>
            <ac:spMk id="2" creationId="{65036E77-8FB6-E4FE-2926-7F0FBC80456E}"/>
          </ac:spMkLst>
        </pc:spChg>
        <pc:spChg chg="mod">
          <ac:chgData name="Hass Ole Einar" userId="08abecd3-af81-4000-830e-04e14b61c56f" providerId="ADAL" clId="{E8E2C895-734F-4802-B770-8F98067E359C}" dt="2024-09-02T07:24:03.623" v="319" actId="20577"/>
          <ac:spMkLst>
            <pc:docMk/>
            <pc:sldMk cId="530505635" sldId="2147377318"/>
            <ac:spMk id="5" creationId="{B1357863-82AF-51E1-44D7-E4BA5E4B2E5B}"/>
          </ac:spMkLst>
        </pc:spChg>
      </pc:sldChg>
      <pc:sldMasterChg chg="delSldLayout">
        <pc:chgData name="Hass Ole Einar" userId="08abecd3-af81-4000-830e-04e14b61c56f" providerId="ADAL" clId="{E8E2C895-734F-4802-B770-8F98067E359C}" dt="2024-09-02T07:21:05.996" v="140" actId="47"/>
        <pc:sldMasterMkLst>
          <pc:docMk/>
          <pc:sldMasterMk cId="0" sldId="2147483674"/>
        </pc:sldMasterMkLst>
        <pc:sldLayoutChg chg="del">
          <pc:chgData name="Hass Ole Einar" userId="08abecd3-af81-4000-830e-04e14b61c56f" providerId="ADAL" clId="{E8E2C895-734F-4802-B770-8F98067E359C}" dt="2024-09-02T07:21:05.996" v="140" actId="47"/>
          <pc:sldLayoutMkLst>
            <pc:docMk/>
            <pc:sldMasterMk cId="0" sldId="2147483674"/>
            <pc:sldLayoutMk cId="1609244401" sldId="2147483787"/>
          </pc:sldLayoutMkLst>
        </pc:sldLayoutChg>
        <pc:sldLayoutChg chg="del">
          <pc:chgData name="Hass Ole Einar" userId="08abecd3-af81-4000-830e-04e14b61c56f" providerId="ADAL" clId="{E8E2C895-734F-4802-B770-8F98067E359C}" dt="2024-09-02T07:20:52.263" v="137" actId="47"/>
          <pc:sldLayoutMkLst>
            <pc:docMk/>
            <pc:sldMasterMk cId="0" sldId="2147483674"/>
            <pc:sldLayoutMk cId="2547750568" sldId="2147483788"/>
          </pc:sldLayoutMkLst>
        </pc:sldLayoutChg>
        <pc:sldLayoutChg chg="del">
          <pc:chgData name="Hass Ole Einar" userId="08abecd3-af81-4000-830e-04e14b61c56f" providerId="ADAL" clId="{E8E2C895-734F-4802-B770-8F98067E359C}" dt="2024-09-02T07:20:34.996" v="131" actId="47"/>
          <pc:sldLayoutMkLst>
            <pc:docMk/>
            <pc:sldMasterMk cId="0" sldId="2147483674"/>
            <pc:sldLayoutMk cId="3446184181" sldId="2147483789"/>
          </pc:sldLayoutMkLst>
        </pc:sldLayoutChg>
        <pc:sldLayoutChg chg="del">
          <pc:chgData name="Hass Ole Einar" userId="08abecd3-af81-4000-830e-04e14b61c56f" providerId="ADAL" clId="{E8E2C895-734F-4802-B770-8F98067E359C}" dt="2024-09-02T07:20:50.142" v="136" actId="47"/>
          <pc:sldLayoutMkLst>
            <pc:docMk/>
            <pc:sldMasterMk cId="0" sldId="2147483674"/>
            <pc:sldLayoutMk cId="2108263833" sldId="2147483790"/>
          </pc:sldLayoutMkLst>
        </pc:sldLayoutChg>
      </pc:sldMasterChg>
    </pc:docChg>
  </pc:docChgLst>
</pc:chgInfo>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sokkeldirektoratet-my.sharepoint.com/personal/torgeir_stordal_sodir_no/Documents/BH%20ressurse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213164002541398E-2"/>
          <c:y val="4.8105318953300953E-2"/>
          <c:w val="0.90716682561548512"/>
          <c:h val="0.88166928643763021"/>
        </c:manualLayout>
      </c:layout>
      <c:lineChart>
        <c:grouping val="standard"/>
        <c:varyColors val="0"/>
        <c:ser>
          <c:idx val="5"/>
          <c:order val="0"/>
          <c:tx>
            <c:strRef>
              <c:f>'Figur_samlet_Prod_justert ( (2)'!$B$4</c:f>
              <c:strCache>
                <c:ptCount val="1"/>
                <c:pt idx="0">
                  <c:v>Historisk</c:v>
                </c:pt>
              </c:strCache>
            </c:strRef>
          </c:tx>
          <c:spPr>
            <a:ln w="28575" cap="rnd">
              <a:solidFill>
                <a:schemeClr val="tx1">
                  <a:lumMod val="50000"/>
                  <a:lumOff val="50000"/>
                </a:schemeClr>
              </a:solidFill>
              <a:round/>
            </a:ln>
            <a:effectLst/>
          </c:spPr>
          <c:marker>
            <c:symbol val="none"/>
          </c:marker>
          <c:cat>
            <c:numRef>
              <c:f>'Figur_samlet_Prod_justert ( (2)'!$A$5:$A$85</c:f>
              <c:numCache>
                <c:formatCode>General</c:formatCode>
                <c:ptCount val="8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pt idx="55">
                  <c:v>2025</c:v>
                </c:pt>
                <c:pt idx="56">
                  <c:v>2026</c:v>
                </c:pt>
                <c:pt idx="57">
                  <c:v>2027</c:v>
                </c:pt>
                <c:pt idx="58">
                  <c:v>2028</c:v>
                </c:pt>
                <c:pt idx="59">
                  <c:v>2029</c:v>
                </c:pt>
                <c:pt idx="60">
                  <c:v>2030</c:v>
                </c:pt>
                <c:pt idx="61">
                  <c:v>2031</c:v>
                </c:pt>
                <c:pt idx="62">
                  <c:v>2032</c:v>
                </c:pt>
                <c:pt idx="63">
                  <c:v>2033</c:v>
                </c:pt>
                <c:pt idx="64">
                  <c:v>2034</c:v>
                </c:pt>
                <c:pt idx="65">
                  <c:v>2035</c:v>
                </c:pt>
                <c:pt idx="66">
                  <c:v>2036</c:v>
                </c:pt>
                <c:pt idx="67">
                  <c:v>2037</c:v>
                </c:pt>
                <c:pt idx="68">
                  <c:v>2038</c:v>
                </c:pt>
                <c:pt idx="69">
                  <c:v>2039</c:v>
                </c:pt>
                <c:pt idx="70">
                  <c:v>2040</c:v>
                </c:pt>
                <c:pt idx="71">
                  <c:v>2041</c:v>
                </c:pt>
                <c:pt idx="72">
                  <c:v>2042</c:v>
                </c:pt>
                <c:pt idx="73">
                  <c:v>2043</c:v>
                </c:pt>
                <c:pt idx="74">
                  <c:v>2044</c:v>
                </c:pt>
                <c:pt idx="75">
                  <c:v>2045</c:v>
                </c:pt>
                <c:pt idx="76">
                  <c:v>2046</c:v>
                </c:pt>
                <c:pt idx="77">
                  <c:v>2047</c:v>
                </c:pt>
                <c:pt idx="78">
                  <c:v>2048</c:v>
                </c:pt>
                <c:pt idx="79">
                  <c:v>2049</c:v>
                </c:pt>
                <c:pt idx="80">
                  <c:v>2050</c:v>
                </c:pt>
              </c:numCache>
            </c:numRef>
          </c:cat>
          <c:val>
            <c:numRef>
              <c:f>'Figur_samlet_Prod_justert ( (2)'!$B$5:$B$85</c:f>
              <c:numCache>
                <c:formatCode>General</c:formatCode>
                <c:ptCount val="81"/>
                <c:pt idx="1">
                  <c:v>0.35711799999999999</c:v>
                </c:pt>
                <c:pt idx="2">
                  <c:v>1.92702</c:v>
                </c:pt>
                <c:pt idx="3">
                  <c:v>1.8695200000000001</c:v>
                </c:pt>
                <c:pt idx="4">
                  <c:v>2.0141680000000002</c:v>
                </c:pt>
                <c:pt idx="5">
                  <c:v>10.995331</c:v>
                </c:pt>
                <c:pt idx="6">
                  <c:v>16.226786000000001</c:v>
                </c:pt>
                <c:pt idx="7">
                  <c:v>15.890634</c:v>
                </c:pt>
                <c:pt idx="8">
                  <c:v>16.750198000000001</c:v>
                </c:pt>
                <c:pt idx="9">
                  <c:v>20.276767</c:v>
                </c:pt>
                <c:pt idx="10">
                  <c:v>25.562857999999999</c:v>
                </c:pt>
                <c:pt idx="11">
                  <c:v>39.448577999999998</c:v>
                </c:pt>
                <c:pt idx="12">
                  <c:v>43.965857999999997</c:v>
                </c:pt>
                <c:pt idx="13">
                  <c:v>54.470300999999999</c:v>
                </c:pt>
                <c:pt idx="14">
                  <c:v>64.264492000000004</c:v>
                </c:pt>
                <c:pt idx="15">
                  <c:v>68.656158000000005</c:v>
                </c:pt>
                <c:pt idx="16">
                  <c:v>74.633296999999999</c:v>
                </c:pt>
                <c:pt idx="17">
                  <c:v>86.103773000000004</c:v>
                </c:pt>
                <c:pt idx="18">
                  <c:v>94.138778000000002</c:v>
                </c:pt>
                <c:pt idx="19">
                  <c:v>114.009682</c:v>
                </c:pt>
                <c:pt idx="20">
                  <c:v>120.145723</c:v>
                </c:pt>
                <c:pt idx="21">
                  <c:v>134.091489</c:v>
                </c:pt>
                <c:pt idx="22">
                  <c:v>151.02548999999999</c:v>
                </c:pt>
                <c:pt idx="23">
                  <c:v>158.57968700000001</c:v>
                </c:pt>
                <c:pt idx="24">
                  <c:v>179.40993700000001</c:v>
                </c:pt>
                <c:pt idx="25">
                  <c:v>194.236797</c:v>
                </c:pt>
                <c:pt idx="26">
                  <c:v>223.57845599999999</c:v>
                </c:pt>
                <c:pt idx="27">
                  <c:v>231.894578</c:v>
                </c:pt>
                <c:pt idx="28">
                  <c:v>227.32756499999999</c:v>
                </c:pt>
                <c:pt idx="29">
                  <c:v>229.90427800000001</c:v>
                </c:pt>
                <c:pt idx="30">
                  <c:v>244.00028</c:v>
                </c:pt>
                <c:pt idx="31">
                  <c:v>250.574105</c:v>
                </c:pt>
                <c:pt idx="32">
                  <c:v>255.92150100000001</c:v>
                </c:pt>
                <c:pt idx="33">
                  <c:v>259.79444699999999</c:v>
                </c:pt>
                <c:pt idx="34">
                  <c:v>262.49077699999998</c:v>
                </c:pt>
                <c:pt idx="35">
                  <c:v>256.98275899999999</c:v>
                </c:pt>
                <c:pt idx="36">
                  <c:v>248.70238800000001</c:v>
                </c:pt>
                <c:pt idx="37">
                  <c:v>236.928695</c:v>
                </c:pt>
                <c:pt idx="38">
                  <c:v>238.059529</c:v>
                </c:pt>
                <c:pt idx="39">
                  <c:v>231.86658800000001</c:v>
                </c:pt>
                <c:pt idx="40">
                  <c:v>226.049025</c:v>
                </c:pt>
                <c:pt idx="41">
                  <c:v>216.80664200000001</c:v>
                </c:pt>
                <c:pt idx="42">
                  <c:v>223.06022999999999</c:v>
                </c:pt>
                <c:pt idx="43">
                  <c:v>211.85441</c:v>
                </c:pt>
                <c:pt idx="44">
                  <c:v>213.93059500000001</c:v>
                </c:pt>
                <c:pt idx="45">
                  <c:v>225.98407700000001</c:v>
                </c:pt>
                <c:pt idx="46">
                  <c:v>229.58971600000001</c:v>
                </c:pt>
                <c:pt idx="47">
                  <c:v>236.31235799999999</c:v>
                </c:pt>
                <c:pt idx="48">
                  <c:v>226.88327200000001</c:v>
                </c:pt>
                <c:pt idx="49">
                  <c:v>213.682053</c:v>
                </c:pt>
                <c:pt idx="50">
                  <c:v>226.38066800000001</c:v>
                </c:pt>
                <c:pt idx="51">
                  <c:v>231.098319</c:v>
                </c:pt>
                <c:pt idx="52" formatCode="0">
                  <c:v>238.72264679999998</c:v>
                </c:pt>
              </c:numCache>
            </c:numRef>
          </c:val>
          <c:smooth val="0"/>
          <c:extLst>
            <c:ext xmlns:c16="http://schemas.microsoft.com/office/drawing/2014/chart" uri="{C3380CC4-5D6E-409C-BE32-E72D297353CC}">
              <c16:uniqueId val="{00000000-EAD0-410A-B393-E42E251239B0}"/>
            </c:ext>
          </c:extLst>
        </c:ser>
        <c:ser>
          <c:idx val="2"/>
          <c:order val="1"/>
          <c:tx>
            <c:strRef>
              <c:f>'Figur_samlet_Prod_justert ( (2)'!$D$4</c:f>
              <c:strCache>
                <c:ptCount val="1"/>
                <c:pt idx="0">
                  <c:v>Forventning</c:v>
                </c:pt>
              </c:strCache>
            </c:strRef>
          </c:tx>
          <c:spPr>
            <a:ln w="28575" cap="rnd">
              <a:solidFill>
                <a:schemeClr val="accent6">
                  <a:lumMod val="60000"/>
                  <a:lumOff val="40000"/>
                </a:schemeClr>
              </a:solidFill>
              <a:round/>
            </a:ln>
            <a:effectLst/>
          </c:spPr>
          <c:marker>
            <c:symbol val="none"/>
          </c:marker>
          <c:cat>
            <c:numRef>
              <c:f>'Figur_samlet_Prod_justert ( (2)'!$A$5:$A$85</c:f>
              <c:numCache>
                <c:formatCode>General</c:formatCode>
                <c:ptCount val="8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pt idx="55">
                  <c:v>2025</c:v>
                </c:pt>
                <c:pt idx="56">
                  <c:v>2026</c:v>
                </c:pt>
                <c:pt idx="57">
                  <c:v>2027</c:v>
                </c:pt>
                <c:pt idx="58">
                  <c:v>2028</c:v>
                </c:pt>
                <c:pt idx="59">
                  <c:v>2029</c:v>
                </c:pt>
                <c:pt idx="60">
                  <c:v>2030</c:v>
                </c:pt>
                <c:pt idx="61">
                  <c:v>2031</c:v>
                </c:pt>
                <c:pt idx="62">
                  <c:v>2032</c:v>
                </c:pt>
                <c:pt idx="63">
                  <c:v>2033</c:v>
                </c:pt>
                <c:pt idx="64">
                  <c:v>2034</c:v>
                </c:pt>
                <c:pt idx="65">
                  <c:v>2035</c:v>
                </c:pt>
                <c:pt idx="66">
                  <c:v>2036</c:v>
                </c:pt>
                <c:pt idx="67">
                  <c:v>2037</c:v>
                </c:pt>
                <c:pt idx="68">
                  <c:v>2038</c:v>
                </c:pt>
                <c:pt idx="69">
                  <c:v>2039</c:v>
                </c:pt>
                <c:pt idx="70">
                  <c:v>2040</c:v>
                </c:pt>
                <c:pt idx="71">
                  <c:v>2041</c:v>
                </c:pt>
                <c:pt idx="72">
                  <c:v>2042</c:v>
                </c:pt>
                <c:pt idx="73">
                  <c:v>2043</c:v>
                </c:pt>
                <c:pt idx="74">
                  <c:v>2044</c:v>
                </c:pt>
                <c:pt idx="75">
                  <c:v>2045</c:v>
                </c:pt>
                <c:pt idx="76">
                  <c:v>2046</c:v>
                </c:pt>
                <c:pt idx="77">
                  <c:v>2047</c:v>
                </c:pt>
                <c:pt idx="78">
                  <c:v>2048</c:v>
                </c:pt>
                <c:pt idx="79">
                  <c:v>2049</c:v>
                </c:pt>
                <c:pt idx="80">
                  <c:v>2050</c:v>
                </c:pt>
              </c:numCache>
            </c:numRef>
          </c:cat>
          <c:val>
            <c:numRef>
              <c:f>'Figur_samlet_Prod_justert ( (2)'!$D$5:$D$85</c:f>
              <c:numCache>
                <c:formatCode>General</c:formatCode>
                <c:ptCount val="81"/>
                <c:pt idx="52" formatCode="0">
                  <c:v>238.15903730000002</c:v>
                </c:pt>
                <c:pt idx="53" formatCode="0">
                  <c:v>249.80607400000002</c:v>
                </c:pt>
                <c:pt idx="54" formatCode="0">
                  <c:v>251.50946990000003</c:v>
                </c:pt>
                <c:pt idx="55" formatCode="0">
                  <c:v>250.76990599999999</c:v>
                </c:pt>
                <c:pt idx="56" formatCode="0">
                  <c:v>241.38631259214878</c:v>
                </c:pt>
                <c:pt idx="57" formatCode="0">
                  <c:v>235</c:v>
                </c:pt>
                <c:pt idx="58" formatCode="0">
                  <c:v>229</c:v>
                </c:pt>
                <c:pt idx="59" formatCode="0">
                  <c:v>220</c:v>
                </c:pt>
                <c:pt idx="60" formatCode="0">
                  <c:v>209</c:v>
                </c:pt>
                <c:pt idx="61" formatCode="0">
                  <c:v>201.836765567653</c:v>
                </c:pt>
                <c:pt idx="62" formatCode="0">
                  <c:v>195.14694935936029</c:v>
                </c:pt>
                <c:pt idx="63" formatCode="0">
                  <c:v>184.7929908283698</c:v>
                </c:pt>
                <c:pt idx="64" formatCode="0">
                  <c:v>171</c:v>
                </c:pt>
                <c:pt idx="65" formatCode="0">
                  <c:v>165</c:v>
                </c:pt>
                <c:pt idx="66" formatCode="0">
                  <c:v>158.59745219007942</c:v>
                </c:pt>
                <c:pt idx="67" formatCode="0">
                  <c:v>148.50114232088214</c:v>
                </c:pt>
                <c:pt idx="68" formatCode="0">
                  <c:v>142</c:v>
                </c:pt>
                <c:pt idx="69" formatCode="0">
                  <c:v>135.0822219589086</c:v>
                </c:pt>
                <c:pt idx="70" formatCode="0">
                  <c:v>126</c:v>
                </c:pt>
                <c:pt idx="71" formatCode="0">
                  <c:v>120.04912299683374</c:v>
                </c:pt>
                <c:pt idx="72" formatCode="0">
                  <c:v>112</c:v>
                </c:pt>
                <c:pt idx="73" formatCode="0">
                  <c:v>105.34223846571635</c:v>
                </c:pt>
                <c:pt idx="74" formatCode="0">
                  <c:v>100</c:v>
                </c:pt>
                <c:pt idx="75" formatCode="0">
                  <c:v>95</c:v>
                </c:pt>
                <c:pt idx="76" formatCode="0">
                  <c:v>91.694144993178696</c:v>
                </c:pt>
                <c:pt idx="77" formatCode="0">
                  <c:v>89</c:v>
                </c:pt>
                <c:pt idx="78" formatCode="0">
                  <c:v>84.479356255336143</c:v>
                </c:pt>
                <c:pt idx="79" formatCode="0">
                  <c:v>80</c:v>
                </c:pt>
                <c:pt idx="80" formatCode="0">
                  <c:v>80.083326581868562</c:v>
                </c:pt>
              </c:numCache>
            </c:numRef>
          </c:val>
          <c:smooth val="1"/>
          <c:extLst>
            <c:ext xmlns:c16="http://schemas.microsoft.com/office/drawing/2014/chart" uri="{C3380CC4-5D6E-409C-BE32-E72D297353CC}">
              <c16:uniqueId val="{00000001-EAD0-410A-B393-E42E251239B0}"/>
            </c:ext>
          </c:extLst>
        </c:ser>
        <c:ser>
          <c:idx val="3"/>
          <c:order val="2"/>
          <c:tx>
            <c:strRef>
              <c:f>'Figur_samlet_Prod_justert ( (2)'!$E$4</c:f>
              <c:strCache>
                <c:ptCount val="1"/>
                <c:pt idx="0">
                  <c:v>Lav ressurstilvekst og lite og sen teknologiutvikling</c:v>
                </c:pt>
              </c:strCache>
            </c:strRef>
          </c:tx>
          <c:spPr>
            <a:ln w="28575" cap="rnd">
              <a:solidFill>
                <a:srgbClr val="00B050"/>
              </a:solidFill>
              <a:round/>
            </a:ln>
            <a:effectLst/>
          </c:spPr>
          <c:marker>
            <c:symbol val="none"/>
          </c:marker>
          <c:cat>
            <c:numRef>
              <c:f>'Figur_samlet_Prod_justert ( (2)'!$A$5:$A$85</c:f>
              <c:numCache>
                <c:formatCode>General</c:formatCode>
                <c:ptCount val="8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pt idx="55">
                  <c:v>2025</c:v>
                </c:pt>
                <c:pt idx="56">
                  <c:v>2026</c:v>
                </c:pt>
                <c:pt idx="57">
                  <c:v>2027</c:v>
                </c:pt>
                <c:pt idx="58">
                  <c:v>2028</c:v>
                </c:pt>
                <c:pt idx="59">
                  <c:v>2029</c:v>
                </c:pt>
                <c:pt idx="60">
                  <c:v>2030</c:v>
                </c:pt>
                <c:pt idx="61">
                  <c:v>2031</c:v>
                </c:pt>
                <c:pt idx="62">
                  <c:v>2032</c:v>
                </c:pt>
                <c:pt idx="63">
                  <c:v>2033</c:v>
                </c:pt>
                <c:pt idx="64">
                  <c:v>2034</c:v>
                </c:pt>
                <c:pt idx="65">
                  <c:v>2035</c:v>
                </c:pt>
                <c:pt idx="66">
                  <c:v>2036</c:v>
                </c:pt>
                <c:pt idx="67">
                  <c:v>2037</c:v>
                </c:pt>
                <c:pt idx="68">
                  <c:v>2038</c:v>
                </c:pt>
                <c:pt idx="69">
                  <c:v>2039</c:v>
                </c:pt>
                <c:pt idx="70">
                  <c:v>2040</c:v>
                </c:pt>
                <c:pt idx="71">
                  <c:v>2041</c:v>
                </c:pt>
                <c:pt idx="72">
                  <c:v>2042</c:v>
                </c:pt>
                <c:pt idx="73">
                  <c:v>2043</c:v>
                </c:pt>
                <c:pt idx="74">
                  <c:v>2044</c:v>
                </c:pt>
                <c:pt idx="75">
                  <c:v>2045</c:v>
                </c:pt>
                <c:pt idx="76">
                  <c:v>2046</c:v>
                </c:pt>
                <c:pt idx="77">
                  <c:v>2047</c:v>
                </c:pt>
                <c:pt idx="78">
                  <c:v>2048</c:v>
                </c:pt>
                <c:pt idx="79">
                  <c:v>2049</c:v>
                </c:pt>
                <c:pt idx="80">
                  <c:v>2050</c:v>
                </c:pt>
              </c:numCache>
            </c:numRef>
          </c:cat>
          <c:val>
            <c:numRef>
              <c:f>'Figur_samlet_Prod_justert ( (2)'!$E$5:$E$85</c:f>
              <c:numCache>
                <c:formatCode>General</c:formatCode>
                <c:ptCount val="81"/>
                <c:pt idx="52" formatCode="0">
                  <c:v>237.52723850000001</c:v>
                </c:pt>
                <c:pt idx="53" formatCode="0">
                  <c:v>248.96220960000002</c:v>
                </c:pt>
                <c:pt idx="54" formatCode="0">
                  <c:v>248.04130019999999</c:v>
                </c:pt>
                <c:pt idx="55" formatCode="0">
                  <c:v>241.06347960000002</c:v>
                </c:pt>
                <c:pt idx="56" formatCode="0">
                  <c:v>224.4201056</c:v>
                </c:pt>
                <c:pt idx="57" formatCode="0">
                  <c:v>205.72941109999999</c:v>
                </c:pt>
                <c:pt idx="58" formatCode="0">
                  <c:v>183.97588789999998</c:v>
                </c:pt>
                <c:pt idx="59" formatCode="0">
                  <c:v>166.69523599999999</c:v>
                </c:pt>
                <c:pt idx="60" formatCode="0">
                  <c:v>150.4847011</c:v>
                </c:pt>
                <c:pt idx="61" formatCode="0">
                  <c:v>137.7606543</c:v>
                </c:pt>
                <c:pt idx="62" formatCode="0">
                  <c:v>124</c:v>
                </c:pt>
                <c:pt idx="63" formatCode="0">
                  <c:v>109</c:v>
                </c:pt>
                <c:pt idx="64" formatCode="0">
                  <c:v>93.653374899999989</c:v>
                </c:pt>
                <c:pt idx="65" formatCode="0">
                  <c:v>86.7528279</c:v>
                </c:pt>
                <c:pt idx="66" formatCode="0">
                  <c:v>77.010666599999993</c:v>
                </c:pt>
                <c:pt idx="67" formatCode="0">
                  <c:v>70.149756499999995</c:v>
                </c:pt>
                <c:pt idx="68" formatCode="0">
                  <c:v>63.861563699999998</c:v>
                </c:pt>
                <c:pt idx="69" formatCode="0">
                  <c:v>57.245138299999994</c:v>
                </c:pt>
                <c:pt idx="70" formatCode="0">
                  <c:v>47</c:v>
                </c:pt>
                <c:pt idx="71" formatCode="0">
                  <c:v>41</c:v>
                </c:pt>
                <c:pt idx="72" formatCode="0">
                  <c:v>34</c:v>
                </c:pt>
                <c:pt idx="73" formatCode="0">
                  <c:v>28.121728400000002</c:v>
                </c:pt>
                <c:pt idx="74" formatCode="0">
                  <c:v>25.619229799999999</c:v>
                </c:pt>
                <c:pt idx="75" formatCode="0">
                  <c:v>21.559197700000002</c:v>
                </c:pt>
                <c:pt idx="76" formatCode="0">
                  <c:v>18.822184899999996</c:v>
                </c:pt>
                <c:pt idx="77" formatCode="0">
                  <c:v>14.812477200000002</c:v>
                </c:pt>
                <c:pt idx="78" formatCode="0">
                  <c:v>12.7861406</c:v>
                </c:pt>
                <c:pt idx="79" formatCode="0">
                  <c:v>9.4530298000000013</c:v>
                </c:pt>
                <c:pt idx="80" formatCode="0">
                  <c:v>7.6220665000000007</c:v>
                </c:pt>
              </c:numCache>
            </c:numRef>
          </c:val>
          <c:smooth val="1"/>
          <c:extLst>
            <c:ext xmlns:c16="http://schemas.microsoft.com/office/drawing/2014/chart" uri="{C3380CC4-5D6E-409C-BE32-E72D297353CC}">
              <c16:uniqueId val="{00000002-EAD0-410A-B393-E42E251239B0}"/>
            </c:ext>
          </c:extLst>
        </c:ser>
        <c:ser>
          <c:idx val="4"/>
          <c:order val="3"/>
          <c:tx>
            <c:strRef>
              <c:f>'Figur_samlet_Prod_justert ( (2)'!$C$4</c:f>
              <c:strCache>
                <c:ptCount val="1"/>
                <c:pt idx="0">
                  <c:v>Høy ressursvekst og mye og rask teknologiutvikling</c:v>
                </c:pt>
              </c:strCache>
            </c:strRef>
          </c:tx>
          <c:spPr>
            <a:ln w="28575" cap="rnd">
              <a:solidFill>
                <a:schemeClr val="accent5"/>
              </a:solidFill>
              <a:round/>
            </a:ln>
            <a:effectLst/>
          </c:spPr>
          <c:marker>
            <c:symbol val="none"/>
          </c:marker>
          <c:cat>
            <c:numRef>
              <c:f>'Figur_samlet_Prod_justert ( (2)'!$A$5:$A$85</c:f>
              <c:numCache>
                <c:formatCode>General</c:formatCode>
                <c:ptCount val="8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pt idx="55">
                  <c:v>2025</c:v>
                </c:pt>
                <c:pt idx="56">
                  <c:v>2026</c:v>
                </c:pt>
                <c:pt idx="57">
                  <c:v>2027</c:v>
                </c:pt>
                <c:pt idx="58">
                  <c:v>2028</c:v>
                </c:pt>
                <c:pt idx="59">
                  <c:v>2029</c:v>
                </c:pt>
                <c:pt idx="60">
                  <c:v>2030</c:v>
                </c:pt>
                <c:pt idx="61">
                  <c:v>2031</c:v>
                </c:pt>
                <c:pt idx="62">
                  <c:v>2032</c:v>
                </c:pt>
                <c:pt idx="63">
                  <c:v>2033</c:v>
                </c:pt>
                <c:pt idx="64">
                  <c:v>2034</c:v>
                </c:pt>
                <c:pt idx="65">
                  <c:v>2035</c:v>
                </c:pt>
                <c:pt idx="66">
                  <c:v>2036</c:v>
                </c:pt>
                <c:pt idx="67">
                  <c:v>2037</c:v>
                </c:pt>
                <c:pt idx="68">
                  <c:v>2038</c:v>
                </c:pt>
                <c:pt idx="69">
                  <c:v>2039</c:v>
                </c:pt>
                <c:pt idx="70">
                  <c:v>2040</c:v>
                </c:pt>
                <c:pt idx="71">
                  <c:v>2041</c:v>
                </c:pt>
                <c:pt idx="72">
                  <c:v>2042</c:v>
                </c:pt>
                <c:pt idx="73">
                  <c:v>2043</c:v>
                </c:pt>
                <c:pt idx="74">
                  <c:v>2044</c:v>
                </c:pt>
                <c:pt idx="75">
                  <c:v>2045</c:v>
                </c:pt>
                <c:pt idx="76">
                  <c:v>2046</c:v>
                </c:pt>
                <c:pt idx="77">
                  <c:v>2047</c:v>
                </c:pt>
                <c:pt idx="78">
                  <c:v>2048</c:v>
                </c:pt>
                <c:pt idx="79">
                  <c:v>2049</c:v>
                </c:pt>
                <c:pt idx="80">
                  <c:v>2050</c:v>
                </c:pt>
              </c:numCache>
            </c:numRef>
          </c:cat>
          <c:val>
            <c:numRef>
              <c:f>'Figur_samlet_Prod_justert ( (2)'!$C$5:$C$85</c:f>
              <c:numCache>
                <c:formatCode>General</c:formatCode>
                <c:ptCount val="81"/>
                <c:pt idx="52" formatCode="0">
                  <c:v>238.15903730000002</c:v>
                </c:pt>
                <c:pt idx="53" formatCode="0">
                  <c:v>249.80607400000002</c:v>
                </c:pt>
                <c:pt idx="54" formatCode="0">
                  <c:v>251.50946990000003</c:v>
                </c:pt>
                <c:pt idx="55" formatCode="0">
                  <c:v>250.76990599999999</c:v>
                </c:pt>
                <c:pt idx="56" formatCode="0">
                  <c:v>250</c:v>
                </c:pt>
                <c:pt idx="57" formatCode="0">
                  <c:v>249</c:v>
                </c:pt>
                <c:pt idx="58" formatCode="0">
                  <c:v>247</c:v>
                </c:pt>
                <c:pt idx="59" formatCode="0">
                  <c:v>244</c:v>
                </c:pt>
                <c:pt idx="60" formatCode="0">
                  <c:v>240.90673830578979</c:v>
                </c:pt>
                <c:pt idx="61" formatCode="0">
                  <c:v>239</c:v>
                </c:pt>
                <c:pt idx="62" formatCode="0">
                  <c:v>235</c:v>
                </c:pt>
                <c:pt idx="63" formatCode="0">
                  <c:v>231</c:v>
                </c:pt>
                <c:pt idx="64" formatCode="0">
                  <c:v>228</c:v>
                </c:pt>
                <c:pt idx="65" formatCode="0">
                  <c:v>223</c:v>
                </c:pt>
                <c:pt idx="66" formatCode="0">
                  <c:v>217</c:v>
                </c:pt>
                <c:pt idx="67" formatCode="0">
                  <c:v>213</c:v>
                </c:pt>
                <c:pt idx="68" formatCode="0">
                  <c:v>207</c:v>
                </c:pt>
                <c:pt idx="69" formatCode="0">
                  <c:v>199</c:v>
                </c:pt>
                <c:pt idx="70" formatCode="0">
                  <c:v>189</c:v>
                </c:pt>
                <c:pt idx="71" formatCode="0">
                  <c:v>180</c:v>
                </c:pt>
                <c:pt idx="72" formatCode="0">
                  <c:v>171</c:v>
                </c:pt>
                <c:pt idx="73" formatCode="0">
                  <c:v>161</c:v>
                </c:pt>
                <c:pt idx="74" formatCode="0">
                  <c:v>153</c:v>
                </c:pt>
                <c:pt idx="75" formatCode="0">
                  <c:v>147</c:v>
                </c:pt>
                <c:pt idx="76" formatCode="0">
                  <c:v>140</c:v>
                </c:pt>
                <c:pt idx="77" formatCode="0">
                  <c:v>135</c:v>
                </c:pt>
                <c:pt idx="78" formatCode="0">
                  <c:v>130</c:v>
                </c:pt>
                <c:pt idx="79" formatCode="0">
                  <c:v>125</c:v>
                </c:pt>
                <c:pt idx="80" formatCode="0">
                  <c:v>122</c:v>
                </c:pt>
              </c:numCache>
            </c:numRef>
          </c:val>
          <c:smooth val="1"/>
          <c:extLst>
            <c:ext xmlns:c16="http://schemas.microsoft.com/office/drawing/2014/chart" uri="{C3380CC4-5D6E-409C-BE32-E72D297353CC}">
              <c16:uniqueId val="{00000003-EAD0-410A-B393-E42E251239B0}"/>
            </c:ext>
          </c:extLst>
        </c:ser>
        <c:dLbls>
          <c:showLegendKey val="0"/>
          <c:showVal val="0"/>
          <c:showCatName val="0"/>
          <c:showSerName val="0"/>
          <c:showPercent val="0"/>
          <c:showBubbleSize val="0"/>
        </c:dLbls>
        <c:smooth val="0"/>
        <c:axId val="1823785904"/>
        <c:axId val="1823786736"/>
      </c:lineChart>
      <c:dateAx>
        <c:axId val="1823785904"/>
        <c:scaling>
          <c:orientation val="minMax"/>
          <c:max val="2050"/>
        </c:scaling>
        <c:delete val="0"/>
        <c:axPos val="b"/>
        <c:numFmt formatCode="General" sourceLinked="1"/>
        <c:majorTickMark val="out"/>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1823786736"/>
        <c:crosses val="autoZero"/>
        <c:auto val="0"/>
        <c:lblOffset val="100"/>
        <c:baseTimeUnit val="days"/>
        <c:majorUnit val="10"/>
        <c:majorTimeUnit val="days"/>
      </c:dateAx>
      <c:valAx>
        <c:axId val="182378673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nb-NO" sz="1400"/>
                  <a:t>Millioner Sm</a:t>
                </a:r>
                <a:r>
                  <a:rPr lang="nb-NO" sz="1400" baseline="30000"/>
                  <a:t>3</a:t>
                </a:r>
                <a:r>
                  <a:rPr lang="nb-NO" sz="1400"/>
                  <a:t> </a:t>
                </a:r>
                <a:r>
                  <a:rPr lang="nb-NO" sz="1400" err="1"/>
                  <a:t>o.e</a:t>
                </a:r>
                <a:r>
                  <a:rPr lang="nb-NO" sz="1400"/>
                  <a:t>.</a:t>
                </a:r>
              </a:p>
            </c:rich>
          </c:tx>
          <c:layout>
            <c:manualLayout>
              <c:xMode val="edge"/>
              <c:yMode val="edge"/>
              <c:x val="3.1973080195603176E-3"/>
              <c:y val="0.3754941714603343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title>
        <c:numFmt formatCode="General" sourceLinked="1"/>
        <c:majorTickMark val="out"/>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182378590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5">
        <a:lumMod val="20000"/>
        <a:lumOff val="80000"/>
      </a:schemeClr>
    </a:solidFill>
    <a:ln w="9525" cap="flat" cmpd="sng" algn="ctr">
      <a:noFill/>
      <a:round/>
    </a:ln>
    <a:effectLst/>
  </c:spPr>
  <c:txPr>
    <a:bodyPr/>
    <a:lstStyle/>
    <a:p>
      <a:pPr>
        <a:defRPr/>
      </a:pPr>
      <a:endParaRPr lang="nb-NO"/>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bg1">
                  <a:lumMod val="65000"/>
                </a:schemeClr>
              </a:solidFill>
              <a:ln w="19050">
                <a:noFill/>
              </a:ln>
              <a:effectLst/>
            </c:spPr>
            <c:extLst>
              <c:ext xmlns:c16="http://schemas.microsoft.com/office/drawing/2014/chart" uri="{C3380CC4-5D6E-409C-BE32-E72D297353CC}">
                <c16:uniqueId val="{00000001-7D31-47D5-A8F4-46AF4DCA3F01}"/>
              </c:ext>
            </c:extLst>
          </c:dPt>
          <c:dPt>
            <c:idx val="1"/>
            <c:bubble3D val="0"/>
            <c:spPr>
              <a:solidFill>
                <a:schemeClr val="accent2"/>
              </a:solidFill>
              <a:ln w="19050">
                <a:noFill/>
              </a:ln>
              <a:effectLst/>
            </c:spPr>
            <c:extLst>
              <c:ext xmlns:c16="http://schemas.microsoft.com/office/drawing/2014/chart" uri="{C3380CC4-5D6E-409C-BE32-E72D297353CC}">
                <c16:uniqueId val="{00000003-7D31-47D5-A8F4-46AF4DCA3F01}"/>
              </c:ext>
            </c:extLst>
          </c:dPt>
          <c:dPt>
            <c:idx val="2"/>
            <c:bubble3D val="0"/>
            <c:spPr>
              <a:solidFill>
                <a:schemeClr val="accent3"/>
              </a:solidFill>
              <a:ln w="19050">
                <a:noFill/>
              </a:ln>
              <a:effectLst/>
            </c:spPr>
            <c:extLst>
              <c:ext xmlns:c16="http://schemas.microsoft.com/office/drawing/2014/chart" uri="{C3380CC4-5D6E-409C-BE32-E72D297353CC}">
                <c16:uniqueId val="{00000005-7D31-47D5-A8F4-46AF4DCA3F01}"/>
              </c:ext>
            </c:extLst>
          </c:dPt>
          <c:dLbls>
            <c:dLbl>
              <c:idx val="0"/>
              <c:layout>
                <c:manualLayout>
                  <c:x val="-0.13701203376119195"/>
                  <c:y val="7.969118969809591E-2"/>
                </c:manualLayout>
              </c:layout>
              <c:spPr>
                <a:noFill/>
                <a:ln>
                  <a:noFill/>
                </a:ln>
                <a:effectLst/>
              </c:spPr>
              <c:txPr>
                <a:bodyPr rot="0" spcFirstLastPara="1" vertOverflow="ellipsis" vert="horz" wrap="square" lIns="38100" tIns="19050" rIns="38100" bIns="19050" anchor="ctr" anchorCtr="0">
                  <a:noAutofit/>
                </a:bodyPr>
                <a:lstStyle/>
                <a:p>
                  <a:pPr algn="ctr">
                    <a:defRPr sz="1800" b="0" i="0" u="none" strike="noStrike" kern="1200" baseline="0">
                      <a:solidFill>
                        <a:schemeClr val="bg1"/>
                      </a:solidFill>
                      <a:latin typeface="+mn-lt"/>
                      <a:ea typeface="+mn-ea"/>
                      <a:cs typeface="+mn-cs"/>
                    </a:defRPr>
                  </a:pPr>
                  <a:endParaRPr lang="nb-NO"/>
                </a:p>
              </c:txPr>
              <c:dLblPos val="bestFit"/>
              <c:showLegendKey val="0"/>
              <c:showVal val="0"/>
              <c:showCatName val="1"/>
              <c:showSerName val="0"/>
              <c:showPercent val="1"/>
              <c:showBubbleSize val="0"/>
              <c:extLst>
                <c:ext xmlns:c15="http://schemas.microsoft.com/office/drawing/2012/chart" uri="{CE6537A1-D6FC-4f65-9D91-7224C49458BB}">
                  <c15:layout>
                    <c:manualLayout>
                      <c:w val="0.32589986170252261"/>
                      <c:h val="0.20576800466049786"/>
                    </c:manualLayout>
                  </c15:layout>
                </c:ext>
                <c:ext xmlns:c16="http://schemas.microsoft.com/office/drawing/2014/chart" uri="{C3380CC4-5D6E-409C-BE32-E72D297353CC}">
                  <c16:uniqueId val="{00000001-7D31-47D5-A8F4-46AF4DCA3F01}"/>
                </c:ext>
              </c:extLst>
            </c:dLbl>
            <c:dLbl>
              <c:idx val="1"/>
              <c:layout>
                <c:manualLayout>
                  <c:x val="-0.15762984740723307"/>
                  <c:y val="8.5791332331812062E-2"/>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mn-lt"/>
                      <a:ea typeface="+mn-ea"/>
                      <a:cs typeface="+mn-cs"/>
                    </a:defRPr>
                  </a:pPr>
                  <a:endParaRPr lang="nb-NO"/>
                </a:p>
              </c:txPr>
              <c:dLblPos val="bestFit"/>
              <c:showLegendKey val="0"/>
              <c:showVal val="0"/>
              <c:showCatName val="1"/>
              <c:showSerName val="0"/>
              <c:showPercent val="1"/>
              <c:showBubbleSize val="0"/>
              <c:extLst>
                <c:ext xmlns:c15="http://schemas.microsoft.com/office/drawing/2012/chart" uri="{CE6537A1-D6FC-4f65-9D91-7224C49458BB}">
                  <c15:layout>
                    <c:manualLayout>
                      <c:w val="0.25690473945156367"/>
                      <c:h val="0.2868183260521241"/>
                    </c:manualLayout>
                  </c15:layout>
                </c:ext>
                <c:ext xmlns:c16="http://schemas.microsoft.com/office/drawing/2014/chart" uri="{C3380CC4-5D6E-409C-BE32-E72D297353CC}">
                  <c16:uniqueId val="{00000003-7D31-47D5-A8F4-46AF4DCA3F01}"/>
                </c:ext>
              </c:extLst>
            </c:dLbl>
            <c:dLbl>
              <c:idx val="2"/>
              <c:spPr>
                <a:noFill/>
                <a:ln>
                  <a:noFill/>
                </a:ln>
                <a:effectLst/>
              </c:spPr>
              <c:txPr>
                <a:bodyPr rot="0" spcFirstLastPara="1" vertOverflow="ellipsis" vert="horz" wrap="square" lIns="38100" tIns="19050" rIns="38100" bIns="19050" anchor="ctr" anchorCtr="1">
                  <a:noAutofit/>
                </a:bodyPr>
                <a:lstStyle/>
                <a:p>
                  <a:pPr>
                    <a:defRPr lang="nb-NO" sz="1800" b="0" i="0" u="none" strike="noStrike" kern="1200" baseline="0">
                      <a:solidFill>
                        <a:schemeClr val="bg1"/>
                      </a:solidFill>
                      <a:latin typeface="+mn-lt"/>
                      <a:ea typeface="+mn-ea"/>
                      <a:cs typeface="+mn-cs"/>
                    </a:defRPr>
                  </a:pPr>
                  <a:endParaRPr lang="nb-NO"/>
                </a:p>
              </c:txPr>
              <c:dLblPos val="inEnd"/>
              <c:showLegendKey val="0"/>
              <c:showVal val="0"/>
              <c:showCatName val="1"/>
              <c:showSerName val="0"/>
              <c:showPercent val="1"/>
              <c:showBubbleSize val="0"/>
              <c:extLst>
                <c:ext xmlns:c15="http://schemas.microsoft.com/office/drawing/2012/chart" uri="{CE6537A1-D6FC-4f65-9D91-7224C49458BB}">
                  <c15:layout>
                    <c:manualLayout>
                      <c:w val="0.40691152311430284"/>
                      <c:h val="0.35859302874745763"/>
                    </c:manualLayout>
                  </c15:layout>
                </c:ext>
                <c:ext xmlns:c16="http://schemas.microsoft.com/office/drawing/2014/chart" uri="{C3380CC4-5D6E-409C-BE32-E72D297353CC}">
                  <c16:uniqueId val="{00000005-7D31-47D5-A8F4-46AF4DCA3F0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'Ark1'!$E$4:$E$6</c:f>
              <c:strCache>
                <c:ptCount val="3"/>
                <c:pt idx="0">
                  <c:v>Produsert</c:v>
                </c:pt>
                <c:pt idx="1">
                  <c:v>Oppdagede ressurser</c:v>
                </c:pt>
                <c:pt idx="2">
                  <c:v>Uoppdagede ressurser i åpnet område</c:v>
                </c:pt>
              </c:strCache>
            </c:strRef>
          </c:cat>
          <c:val>
            <c:numRef>
              <c:f>'Ark1'!$F$4:$F$6</c:f>
              <c:numCache>
                <c:formatCode>General</c:formatCode>
                <c:ptCount val="3"/>
                <c:pt idx="0">
                  <c:v>110</c:v>
                </c:pt>
                <c:pt idx="1">
                  <c:v>460</c:v>
                </c:pt>
                <c:pt idx="2">
                  <c:v>980</c:v>
                </c:pt>
              </c:numCache>
            </c:numRef>
          </c:val>
          <c:extLst>
            <c:ext xmlns:c16="http://schemas.microsoft.com/office/drawing/2014/chart" uri="{C3380CC4-5D6E-409C-BE32-E72D297353CC}">
              <c16:uniqueId val="{00000006-7D31-47D5-A8F4-46AF4DCA3F01}"/>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8-7D31-47D5-A8F4-46AF4DCA3F0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7D31-47D5-A8F4-46AF4DCA3F0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7D31-47D5-A8F4-46AF4DCA3F0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'Ark1'!$E$4:$E$6</c:f>
              <c:strCache>
                <c:ptCount val="3"/>
                <c:pt idx="0">
                  <c:v>Produsert</c:v>
                </c:pt>
                <c:pt idx="1">
                  <c:v>Oppdagede ressurser</c:v>
                </c:pt>
                <c:pt idx="2">
                  <c:v>Uoppdagede ressurser i åpnet område</c:v>
                </c:pt>
              </c:strCache>
            </c:strRef>
          </c:cat>
          <c:val>
            <c:numRef>
              <c:f>'Ark1'!$G$4:$G$6</c:f>
              <c:numCache>
                <c:formatCode>0%</c:formatCode>
                <c:ptCount val="3"/>
                <c:pt idx="0">
                  <c:v>7.0967741935483872E-2</c:v>
                </c:pt>
                <c:pt idx="1">
                  <c:v>0.29677419354838708</c:v>
                </c:pt>
                <c:pt idx="2">
                  <c:v>0.63225806451612898</c:v>
                </c:pt>
              </c:numCache>
            </c:numRef>
          </c:val>
          <c:extLst>
            <c:ext xmlns:c16="http://schemas.microsoft.com/office/drawing/2014/chart" uri="{C3380CC4-5D6E-409C-BE32-E72D297353CC}">
              <c16:uniqueId val="{0000000D-7D31-47D5-A8F4-46AF4DCA3F01}"/>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2"/>
          <c:tx>
            <c:strRef>
              <c:f>'Ark1'!$D$1</c:f>
              <c:strCache>
                <c:ptCount val="1"/>
                <c:pt idx="0">
                  <c:v>Serie 3</c:v>
                </c:pt>
              </c:strCache>
            </c:strRef>
          </c:tx>
          <c:spPr>
            <a:solidFill>
              <a:schemeClr val="accent3"/>
            </a:solidFill>
            <a:ln>
              <a:noFill/>
            </a:ln>
            <a:effectLst/>
          </c:spPr>
          <c:invertIfNegative val="0"/>
          <c:dPt>
            <c:idx val="1"/>
            <c:invertIfNegative val="0"/>
            <c:bubble3D val="0"/>
            <c:spPr>
              <a:gradFill>
                <a:gsLst>
                  <a:gs pos="100000">
                    <a:schemeClr val="accent3"/>
                  </a:gs>
                  <a:gs pos="862">
                    <a:schemeClr val="tx2"/>
                  </a:gs>
                  <a:gs pos="0">
                    <a:schemeClr val="tx1"/>
                  </a:gs>
                  <a:gs pos="43000">
                    <a:schemeClr val="accent3"/>
                  </a:gs>
                  <a:gs pos="100000">
                    <a:schemeClr val="bg2"/>
                  </a:gs>
                  <a:gs pos="100000">
                    <a:schemeClr val="accent3"/>
                  </a:gs>
                </a:gsLst>
                <a:lin ang="5400000" scaled="1"/>
              </a:gradFill>
              <a:ln>
                <a:noFill/>
              </a:ln>
              <a:effectLst/>
            </c:spPr>
            <c:extLst>
              <c:ext xmlns:c16="http://schemas.microsoft.com/office/drawing/2014/chart" uri="{C3380CC4-5D6E-409C-BE32-E72D297353CC}">
                <c16:uniqueId val="{00000000-4575-42C9-A467-B2A0D26E3C95}"/>
              </c:ext>
            </c:extLst>
          </c:dPt>
          <c:cat>
            <c:numRef>
              <c:f>'Ark1'!$A$2:$A$5</c:f>
              <c:numCache>
                <c:formatCode>General</c:formatCode>
                <c:ptCount val="2"/>
                <c:pt idx="0">
                  <c:v>2023</c:v>
                </c:pt>
                <c:pt idx="1">
                  <c:v>2024</c:v>
                </c:pt>
              </c:numCache>
              <c:extLst/>
            </c:numRef>
          </c:cat>
          <c:val>
            <c:numRef>
              <c:f>'Ark1'!$D$2:$D$5</c:f>
              <c:numCache>
                <c:formatCode>General</c:formatCode>
                <c:ptCount val="2"/>
                <c:pt idx="0">
                  <c:v>1</c:v>
                </c:pt>
                <c:pt idx="1">
                  <c:v>10</c:v>
                </c:pt>
              </c:numCache>
              <c:extLst/>
            </c:numRef>
          </c:val>
          <c:extLst>
            <c:ext xmlns:c16="http://schemas.microsoft.com/office/drawing/2014/chart" uri="{C3380CC4-5D6E-409C-BE32-E72D297353CC}">
              <c16:uniqueId val="{00000002-9914-43F9-B9E2-2E298BD63362}"/>
            </c:ext>
          </c:extLst>
        </c:ser>
        <c:dLbls>
          <c:showLegendKey val="0"/>
          <c:showVal val="0"/>
          <c:showCatName val="0"/>
          <c:showSerName val="0"/>
          <c:showPercent val="0"/>
          <c:showBubbleSize val="0"/>
        </c:dLbls>
        <c:gapWidth val="100"/>
        <c:overlap val="-17"/>
        <c:axId val="141964863"/>
        <c:axId val="1392234015"/>
        <c:extLst>
          <c:ext xmlns:c15="http://schemas.microsoft.com/office/drawing/2012/chart" uri="{02D57815-91ED-43cb-92C2-25804820EDAC}">
            <c15:filteredBarSeries>
              <c15:ser>
                <c:idx val="0"/>
                <c:order val="0"/>
                <c:tx>
                  <c:strRef>
                    <c:extLst>
                      <c:ext uri="{02D57815-91ED-43cb-92C2-25804820EDAC}">
                        <c15:formulaRef>
                          <c15:sqref>'Ark1'!$B$1</c15:sqref>
                        </c15:formulaRef>
                      </c:ext>
                    </c:extLst>
                    <c:strCache>
                      <c:ptCount val="1"/>
                      <c:pt idx="0">
                        <c:v>Serie 1</c:v>
                      </c:pt>
                    </c:strCache>
                  </c:strRef>
                </c:tx>
                <c:spPr>
                  <a:solidFill>
                    <a:schemeClr val="accent1"/>
                  </a:solidFill>
                  <a:ln>
                    <a:noFill/>
                  </a:ln>
                  <a:effectLst/>
                </c:spPr>
                <c:invertIfNegative val="0"/>
                <c:cat>
                  <c:numRef>
                    <c:extLst>
                      <c:ext uri="{02D57815-91ED-43cb-92C2-25804820EDAC}">
                        <c15:formulaRef>
                          <c15:sqref>'Ark1'!$A$2:$A$5</c15:sqref>
                        </c15:formulaRef>
                      </c:ext>
                    </c:extLst>
                    <c:numCache>
                      <c:formatCode>General</c:formatCode>
                      <c:ptCount val="2"/>
                      <c:pt idx="0">
                        <c:v>2023</c:v>
                      </c:pt>
                      <c:pt idx="1">
                        <c:v>2024</c:v>
                      </c:pt>
                    </c:numCache>
                  </c:numRef>
                </c:cat>
                <c:val>
                  <c:numRef>
                    <c:extLst>
                      <c:ext uri="{02D57815-91ED-43cb-92C2-25804820EDAC}">
                        <c15:formulaRef>
                          <c15:sqref>'Ark1'!$B$2:$B$5</c15:sqref>
                        </c15:formulaRef>
                      </c:ext>
                    </c:extLst>
                    <c:numCache>
                      <c:formatCode>General</c:formatCode>
                      <c:ptCount val="2"/>
                    </c:numCache>
                  </c:numRef>
                </c:val>
                <c:extLst>
                  <c:ext xmlns:c16="http://schemas.microsoft.com/office/drawing/2014/chart" uri="{C3380CC4-5D6E-409C-BE32-E72D297353CC}">
                    <c16:uniqueId val="{00000000-9914-43F9-B9E2-2E298BD63362}"/>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'Ark1'!$C$1</c15:sqref>
                        </c15:formulaRef>
                      </c:ext>
                    </c:extLst>
                    <c:strCache>
                      <c:ptCount val="1"/>
                      <c:pt idx="0">
                        <c:v>Serie 2</c:v>
                      </c:pt>
                    </c:strCache>
                  </c:strRef>
                </c:tx>
                <c:spPr>
                  <a:solidFill>
                    <a:schemeClr val="accent2"/>
                  </a:solidFill>
                  <a:ln>
                    <a:noFill/>
                  </a:ln>
                  <a:effectLst/>
                </c:spPr>
                <c:invertIfNegative val="0"/>
                <c:cat>
                  <c:numRef>
                    <c:extLst xmlns:c15="http://schemas.microsoft.com/office/drawing/2012/chart">
                      <c:ext xmlns:c15="http://schemas.microsoft.com/office/drawing/2012/chart" uri="{02D57815-91ED-43cb-92C2-25804820EDAC}">
                        <c15:formulaRef>
                          <c15:sqref>'Ark1'!$A$2:$A$5</c15:sqref>
                        </c15:formulaRef>
                      </c:ext>
                    </c:extLst>
                    <c:numCache>
                      <c:formatCode>General</c:formatCode>
                      <c:ptCount val="2"/>
                      <c:pt idx="0">
                        <c:v>2023</c:v>
                      </c:pt>
                      <c:pt idx="1">
                        <c:v>2024</c:v>
                      </c:pt>
                    </c:numCache>
                  </c:numRef>
                </c:cat>
                <c:val>
                  <c:numRef>
                    <c:extLst xmlns:c15="http://schemas.microsoft.com/office/drawing/2012/chart">
                      <c:ext xmlns:c15="http://schemas.microsoft.com/office/drawing/2012/chart" uri="{02D57815-91ED-43cb-92C2-25804820EDAC}">
                        <c15:formulaRef>
                          <c15:sqref>'Ark1'!$C$2:$C$5</c15:sqref>
                        </c15:formulaRef>
                      </c:ext>
                    </c:extLst>
                    <c:numCache>
                      <c:formatCode>General</c:formatCode>
                      <c:ptCount val="2"/>
                    </c:numCache>
                  </c:numRef>
                </c:val>
                <c:extLst xmlns:c15="http://schemas.microsoft.com/office/drawing/2012/chart">
                  <c:ext xmlns:c16="http://schemas.microsoft.com/office/drawing/2014/chart" uri="{C3380CC4-5D6E-409C-BE32-E72D297353CC}">
                    <c16:uniqueId val="{00000001-9914-43F9-B9E2-2E298BD63362}"/>
                  </c:ext>
                </c:extLst>
              </c15:ser>
            </c15:filteredBarSeries>
          </c:ext>
        </c:extLst>
      </c:barChart>
      <c:catAx>
        <c:axId val="14196486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2"/>
                </a:solidFill>
                <a:latin typeface="+mn-lt"/>
                <a:ea typeface="+mn-ea"/>
                <a:cs typeface="+mn-cs"/>
              </a:defRPr>
            </a:pPr>
            <a:endParaRPr lang="nb-NO"/>
          </a:p>
        </c:txPr>
        <c:crossAx val="1392234015"/>
        <c:crosses val="autoZero"/>
        <c:auto val="1"/>
        <c:lblAlgn val="ctr"/>
        <c:lblOffset val="100"/>
        <c:noMultiLvlLbl val="0"/>
      </c:catAx>
      <c:valAx>
        <c:axId val="1392234015"/>
        <c:scaling>
          <c:orientation val="minMax"/>
        </c:scaling>
        <c:delete val="0"/>
        <c:axPos val="l"/>
        <c:majorGridlines>
          <c:spPr>
            <a:ln w="9525" cap="flat" cmpd="sng" algn="ctr">
              <a:solidFill>
                <a:schemeClr val="tx1">
                  <a:lumMod val="65000"/>
                  <a:lumOff val="3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bg2"/>
                    </a:solidFill>
                    <a:latin typeface="+mn-lt"/>
                    <a:ea typeface="+mn-ea"/>
                    <a:cs typeface="+mn-cs"/>
                  </a:defRPr>
                </a:pPr>
                <a:r>
                  <a:rPr lang="nb-NO">
                    <a:solidFill>
                      <a:schemeClr val="bg2"/>
                    </a:solidFill>
                  </a:rPr>
                  <a:t>Letebrønner</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bg2"/>
                  </a:solidFill>
                  <a:latin typeface="+mn-lt"/>
                  <a:ea typeface="+mn-ea"/>
                  <a:cs typeface="+mn-cs"/>
                </a:defRPr>
              </a:pPr>
              <a:endParaRPr lang="nb-NO"/>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2"/>
                </a:solidFill>
                <a:latin typeface="+mn-lt"/>
                <a:ea typeface="+mn-ea"/>
                <a:cs typeface="+mn-cs"/>
              </a:defRPr>
            </a:pPr>
            <a:endParaRPr lang="nb-NO"/>
          </a:p>
        </c:txPr>
        <c:crossAx val="1419648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dirty="0"/>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42BC3FD0-9F9E-7C4A-8360-726E4626C72E}" type="datetime1">
              <a:rPr lang="en-GB" smtClean="0"/>
              <a:pPr>
                <a:defRPr/>
              </a:pPr>
              <a:t>02/09/2024</a:t>
            </a:fld>
            <a:endParaRPr lang="en-GB" dirty="0"/>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GB" dirty="0"/>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1A926F9D-67B3-3040-AC69-D202684669CA}" type="slidenum">
              <a:rPr lang="en-GB" smtClean="0"/>
              <a:pPr>
                <a:defRPr/>
              </a:pPr>
              <a:t>‹#›</a:t>
            </a:fld>
            <a:endParaRPr lang="en-GB" dirty="0"/>
          </a:p>
        </p:txBody>
      </p:sp>
    </p:spTree>
    <p:extLst>
      <p:ext uri="{BB962C8B-B14F-4D97-AF65-F5344CB8AC3E}">
        <p14:creationId xmlns:p14="http://schemas.microsoft.com/office/powerpoint/2010/main" val="12585887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noProof="0" dirty="0"/>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41B74513-C5EB-0940-8118-036119C14618}" type="datetime1">
              <a:rPr lang="en-GB" noProof="0" smtClean="0"/>
              <a:pPr>
                <a:defRPr/>
              </a:pPr>
              <a:t>02/09/2024</a:t>
            </a:fld>
            <a:endParaRPr lang="en-GB" noProof="0" dirty="0"/>
          </a:p>
        </p:txBody>
      </p:sp>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noProof="0" dirty="0" err="1"/>
              <a:t>Klikk</a:t>
            </a:r>
            <a:r>
              <a:rPr lang="en-GB" noProof="0" dirty="0"/>
              <a:t> for å </a:t>
            </a:r>
            <a:r>
              <a:rPr lang="en-GB" noProof="0" dirty="0" err="1"/>
              <a:t>redigere</a:t>
            </a:r>
            <a:r>
              <a:rPr lang="en-GB" noProof="0" dirty="0"/>
              <a:t> </a:t>
            </a:r>
            <a:r>
              <a:rPr lang="en-GB" noProof="0" dirty="0" err="1"/>
              <a:t>tekststiler</a:t>
            </a:r>
            <a:r>
              <a:rPr lang="en-GB" noProof="0" dirty="0"/>
              <a:t> i </a:t>
            </a:r>
            <a:r>
              <a:rPr lang="en-GB" noProof="0" dirty="0" err="1"/>
              <a:t>malen</a:t>
            </a:r>
            <a:endParaRPr lang="en-GB" noProof="0" dirty="0"/>
          </a:p>
          <a:p>
            <a:pPr lvl="1"/>
            <a:r>
              <a:rPr lang="en-GB" noProof="0" dirty="0"/>
              <a:t>Andre </a:t>
            </a:r>
            <a:r>
              <a:rPr lang="en-GB" noProof="0" dirty="0" err="1"/>
              <a:t>nivå</a:t>
            </a:r>
            <a:endParaRPr lang="en-GB" noProof="0" dirty="0"/>
          </a:p>
          <a:p>
            <a:pPr lvl="2"/>
            <a:r>
              <a:rPr lang="en-GB" noProof="0" dirty="0" err="1"/>
              <a:t>Tredje</a:t>
            </a:r>
            <a:r>
              <a:rPr lang="en-GB" noProof="0" dirty="0"/>
              <a:t> </a:t>
            </a:r>
            <a:r>
              <a:rPr lang="en-GB" noProof="0" dirty="0" err="1"/>
              <a:t>nivå</a:t>
            </a:r>
            <a:endParaRPr lang="en-GB" noProof="0" dirty="0"/>
          </a:p>
          <a:p>
            <a:pPr lvl="3"/>
            <a:r>
              <a:rPr lang="en-GB" noProof="0" dirty="0" err="1"/>
              <a:t>Fjerde</a:t>
            </a:r>
            <a:r>
              <a:rPr lang="en-GB" noProof="0" dirty="0"/>
              <a:t> </a:t>
            </a:r>
            <a:r>
              <a:rPr lang="en-GB" noProof="0" dirty="0" err="1"/>
              <a:t>nivå</a:t>
            </a:r>
            <a:endParaRPr lang="en-GB" noProof="0" dirty="0"/>
          </a:p>
          <a:p>
            <a:pPr lvl="4"/>
            <a:r>
              <a:rPr lang="en-GB" noProof="0" dirty="0" err="1"/>
              <a:t>Femte</a:t>
            </a:r>
            <a:r>
              <a:rPr lang="en-GB" noProof="0" dirty="0"/>
              <a:t> </a:t>
            </a:r>
            <a:r>
              <a:rPr lang="en-GB" noProof="0" dirty="0" err="1"/>
              <a:t>nivå</a:t>
            </a:r>
            <a:endParaRPr lang="en-GB" noProof="0" dirty="0"/>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GB" noProof="0" dirty="0"/>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F1C4E058-1AB9-C748-BF71-70DF2BAC2D76}" type="slidenum">
              <a:rPr lang="en-GB" noProof="0" smtClean="0"/>
              <a:pPr>
                <a:defRPr/>
              </a:pPr>
              <a:t>‹#›</a:t>
            </a:fld>
            <a:endParaRPr lang="en-GB" noProof="0" dirty="0"/>
          </a:p>
        </p:txBody>
      </p:sp>
    </p:spTree>
    <p:extLst>
      <p:ext uri="{BB962C8B-B14F-4D97-AF65-F5344CB8AC3E}">
        <p14:creationId xmlns:p14="http://schemas.microsoft.com/office/powerpoint/2010/main" val="124843067"/>
      </p:ext>
    </p:extLst>
  </p:cSld>
  <p:clrMap bg1="lt1" tx1="dk1" bg2="lt2" tx2="dk2" accent1="accent1" accent2="accent2" accent3="accent3" accent4="accent4" accent5="accent5" accent6="accent6" hlink="hlink" folHlink="folHlink"/>
  <p:hf hdr="0" ftr="0" dt="0"/>
  <p:notesStyle>
    <a:lvl1pPr algn="l" defTabSz="609545" rtl="0" fontAlgn="base">
      <a:spcBef>
        <a:spcPct val="30000"/>
      </a:spcBef>
      <a:spcAft>
        <a:spcPct val="0"/>
      </a:spcAft>
      <a:defRPr sz="1600" kern="1200">
        <a:solidFill>
          <a:schemeClr val="tx1"/>
        </a:solidFill>
        <a:latin typeface="+mn-lt"/>
        <a:ea typeface="ＭＳ Ｐゴシック" charset="-128"/>
        <a:cs typeface="ＭＳ Ｐゴシック" charset="-128"/>
      </a:defRPr>
    </a:lvl1pPr>
    <a:lvl2pPr marL="609545" algn="l" defTabSz="609545" rtl="0" fontAlgn="base">
      <a:spcBef>
        <a:spcPct val="30000"/>
      </a:spcBef>
      <a:spcAft>
        <a:spcPct val="0"/>
      </a:spcAft>
      <a:defRPr sz="1600" kern="1200">
        <a:solidFill>
          <a:schemeClr val="tx1"/>
        </a:solidFill>
        <a:latin typeface="+mn-lt"/>
        <a:ea typeface="ＭＳ Ｐゴシック" charset="-128"/>
        <a:cs typeface="ＭＳ Ｐゴシック" charset="-128"/>
      </a:defRPr>
    </a:lvl2pPr>
    <a:lvl3pPr marL="1219088" algn="l" defTabSz="609545" rtl="0" fontAlgn="base">
      <a:spcBef>
        <a:spcPct val="30000"/>
      </a:spcBef>
      <a:spcAft>
        <a:spcPct val="0"/>
      </a:spcAft>
      <a:defRPr sz="1600" kern="1200">
        <a:solidFill>
          <a:schemeClr val="tx1"/>
        </a:solidFill>
        <a:latin typeface="+mn-lt"/>
        <a:ea typeface="ＭＳ Ｐゴシック" charset="-128"/>
        <a:cs typeface="ＭＳ Ｐゴシック" charset="-128"/>
      </a:defRPr>
    </a:lvl3pPr>
    <a:lvl4pPr marL="1828633" algn="l" defTabSz="609545" rtl="0" fontAlgn="base">
      <a:spcBef>
        <a:spcPct val="30000"/>
      </a:spcBef>
      <a:spcAft>
        <a:spcPct val="0"/>
      </a:spcAft>
      <a:defRPr sz="1600" kern="1200">
        <a:solidFill>
          <a:schemeClr val="tx1"/>
        </a:solidFill>
        <a:latin typeface="+mn-lt"/>
        <a:ea typeface="ＭＳ Ｐゴシック" charset="-128"/>
        <a:cs typeface="ＭＳ Ｐゴシック" charset="-128"/>
      </a:defRPr>
    </a:lvl4pPr>
    <a:lvl5pPr marL="2438176" algn="l" defTabSz="609545" rtl="0" fontAlgn="base">
      <a:spcBef>
        <a:spcPct val="30000"/>
      </a:spcBef>
      <a:spcAft>
        <a:spcPct val="0"/>
      </a:spcAft>
      <a:defRPr sz="1600" kern="1200">
        <a:solidFill>
          <a:schemeClr val="tx1"/>
        </a:solidFill>
        <a:latin typeface="+mn-lt"/>
        <a:ea typeface="ＭＳ Ｐゴシック" charset="-128"/>
        <a:cs typeface="ＭＳ Ｐゴシック" charset="-128"/>
      </a:defRPr>
    </a:lvl5pPr>
    <a:lvl6pPr marL="3047721" algn="l" defTabSz="609545" rtl="0" eaLnBrk="1" latinLnBrk="0" hangingPunct="1">
      <a:defRPr sz="1600" kern="1200">
        <a:solidFill>
          <a:schemeClr val="tx1"/>
        </a:solidFill>
        <a:latin typeface="+mn-lt"/>
        <a:ea typeface="+mn-ea"/>
        <a:cs typeface="+mn-cs"/>
      </a:defRPr>
    </a:lvl6pPr>
    <a:lvl7pPr marL="3657265" algn="l" defTabSz="609545" rtl="0" eaLnBrk="1" latinLnBrk="0" hangingPunct="1">
      <a:defRPr sz="1600" kern="1200">
        <a:solidFill>
          <a:schemeClr val="tx1"/>
        </a:solidFill>
        <a:latin typeface="+mn-lt"/>
        <a:ea typeface="+mn-ea"/>
        <a:cs typeface="+mn-cs"/>
      </a:defRPr>
    </a:lvl7pPr>
    <a:lvl8pPr marL="4266808" algn="l" defTabSz="609545" rtl="0" eaLnBrk="1" latinLnBrk="0" hangingPunct="1">
      <a:defRPr sz="1600" kern="1200">
        <a:solidFill>
          <a:schemeClr val="tx1"/>
        </a:solidFill>
        <a:latin typeface="+mn-lt"/>
        <a:ea typeface="+mn-ea"/>
        <a:cs typeface="+mn-cs"/>
      </a:defRPr>
    </a:lvl8pPr>
    <a:lvl9pPr marL="4876353" algn="l" defTabSz="6095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F1C4E058-1AB9-C748-BF71-70DF2BAC2D76}" type="slidenum">
              <a:rPr lang="en-GB" noProof="0" smtClean="0"/>
              <a:pPr>
                <a:defRPr/>
              </a:pPr>
              <a:t>1</a:t>
            </a:fld>
            <a:endParaRPr lang="en-GB" noProof="0" dirty="0"/>
          </a:p>
        </p:txBody>
      </p:sp>
    </p:spTree>
    <p:extLst>
      <p:ext uri="{BB962C8B-B14F-4D97-AF65-F5344CB8AC3E}">
        <p14:creationId xmlns:p14="http://schemas.microsoft.com/office/powerpoint/2010/main" val="4081179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63525" y="338138"/>
            <a:ext cx="3184525" cy="1792287"/>
          </a:xfrm>
        </p:spPr>
      </p:sp>
      <p:sp>
        <p:nvSpPr>
          <p:cNvPr id="3" name="Plassholder for notater 2"/>
          <p:cNvSpPr>
            <a:spLocks noGrp="1"/>
          </p:cNvSpPr>
          <p:nvPr>
            <p:ph type="body" idx="1"/>
          </p:nvPr>
        </p:nvSpPr>
        <p:spPr>
          <a:xfrm>
            <a:off x="341745" y="2466109"/>
            <a:ext cx="6216073" cy="7122391"/>
          </a:xfrm>
        </p:spPr>
        <p:txBody>
          <a:bodyPr>
            <a:normAutofit/>
          </a:bodyPr>
          <a:lstStyle/>
          <a:p>
            <a:pPr>
              <a:lnSpc>
                <a:spcPct val="107000"/>
              </a:lnSpc>
              <a:spcAft>
                <a:spcPts val="800"/>
              </a:spcAft>
            </a:pPr>
            <a:r>
              <a:rPr lang="nb-NO" sz="1400" kern="100" dirty="0">
                <a:effectLst/>
                <a:latin typeface="+mj-lt"/>
                <a:ea typeface="Calibri" panose="020F0502020204030204" pitchFamily="34" charset="0"/>
                <a:cs typeface="Calibri" panose="020F0502020204030204" pitchFamily="34" charset="0"/>
              </a:rPr>
              <a:t>Som vist i filmen skal vi fortsette å sjå til at ressursene på norsk sokkel bli forvaltet til beste for fellesskapet. </a:t>
            </a:r>
          </a:p>
          <a:p>
            <a:pPr>
              <a:lnSpc>
                <a:spcPct val="107000"/>
              </a:lnSpc>
              <a:spcAft>
                <a:spcPts val="800"/>
              </a:spcAft>
            </a:pPr>
            <a:r>
              <a:rPr lang="nb-NO" sz="1400" kern="100" dirty="0">
                <a:effectLst/>
                <a:latin typeface="+mj-lt"/>
                <a:ea typeface="Calibri" panose="020F0502020204030204" pitchFamily="34" charset="0"/>
                <a:cs typeface="Calibri" panose="020F0502020204030204" pitchFamily="34" charset="0"/>
              </a:rPr>
              <a:t>Det nye navnet signaliserer i større grad bredden i ansvarsområdet vårt.</a:t>
            </a:r>
          </a:p>
          <a:p>
            <a:pPr>
              <a:lnSpc>
                <a:spcPct val="107000"/>
              </a:lnSpc>
              <a:spcAft>
                <a:spcPts val="800"/>
              </a:spcAft>
            </a:pPr>
            <a:endParaRPr lang="nb-NO" sz="1400" kern="100"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nb-NO" sz="1400" kern="100" dirty="0">
                <a:effectLst/>
                <a:latin typeface="+mj-lt"/>
                <a:ea typeface="Calibri" panose="020F0502020204030204" pitchFamily="34" charset="0"/>
                <a:cs typeface="Calibri" panose="020F0502020204030204" pitchFamily="34" charset="0"/>
              </a:rPr>
              <a:t>Samtidig som det reflekterer og anerkjenner </a:t>
            </a:r>
            <a:r>
              <a:rPr lang="nb-NO" sz="1400" kern="100" dirty="0" err="1">
                <a:effectLst/>
                <a:latin typeface="+mj-lt"/>
                <a:ea typeface="Calibri" panose="020F0502020204030204" pitchFamily="34" charset="0"/>
                <a:cs typeface="Calibri" panose="020F0502020204030204" pitchFamily="34" charset="0"/>
              </a:rPr>
              <a:t>dei</a:t>
            </a:r>
            <a:r>
              <a:rPr lang="nb-NO" sz="1400" kern="100" dirty="0">
                <a:effectLst/>
                <a:latin typeface="+mj-lt"/>
                <a:ea typeface="Calibri" panose="020F0502020204030204" pitchFamily="34" charset="0"/>
                <a:cs typeface="Calibri" panose="020F0502020204030204" pitchFamily="34" charset="0"/>
              </a:rPr>
              <a:t> viktige oppgavene vi har </a:t>
            </a:r>
            <a:r>
              <a:rPr lang="nb-NO" sz="1400" kern="100" dirty="0" err="1">
                <a:effectLst/>
                <a:latin typeface="+mj-lt"/>
                <a:ea typeface="Calibri" panose="020F0502020204030204" pitchFamily="34" charset="0"/>
                <a:cs typeface="Calibri" panose="020F0502020204030204" pitchFamily="34" charset="0"/>
              </a:rPr>
              <a:t>innanfor</a:t>
            </a:r>
            <a:r>
              <a:rPr lang="nb-NO" sz="1400" kern="100" dirty="0">
                <a:effectLst/>
                <a:latin typeface="+mj-lt"/>
                <a:ea typeface="Calibri" panose="020F0502020204030204" pitchFamily="34" charset="0"/>
                <a:cs typeface="Calibri" panose="020F0502020204030204" pitchFamily="34" charset="0"/>
              </a:rPr>
              <a:t> utviklingen av nye næringer – </a:t>
            </a:r>
            <a:endParaRPr lang="nb-NO" sz="1400" kern="100" dirty="0">
              <a:effectLst/>
              <a:latin typeface="+mj-lt"/>
              <a:ea typeface="Calibri" panose="020F0502020204030204" pitchFamily="34" charset="0"/>
              <a:cs typeface="Arial" panose="020B0604020202020204" pitchFamily="34" charset="0"/>
            </a:endParaRPr>
          </a:p>
          <a:p>
            <a:pPr marL="342900" lvl="0" indent="-342900">
              <a:lnSpc>
                <a:spcPct val="107000"/>
              </a:lnSpc>
              <a:spcAft>
                <a:spcPts val="800"/>
              </a:spcAft>
              <a:buFont typeface="Aptos" panose="020B0004020202020204" pitchFamily="34" charset="0"/>
              <a:buChar char="-"/>
            </a:pPr>
            <a:r>
              <a:rPr lang="nb-NO" sz="1400" kern="100" dirty="0">
                <a:effectLst/>
                <a:latin typeface="+mj-lt"/>
                <a:ea typeface="Calibri" panose="020F0502020204030204" pitchFamily="34" charset="0"/>
                <a:cs typeface="Calibri" panose="020F0502020204030204" pitchFamily="34" charset="0"/>
              </a:rPr>
              <a:t>som transport og lagring av CO</a:t>
            </a:r>
            <a:r>
              <a:rPr lang="nb-NO" sz="1400" kern="100" baseline="-25000" dirty="0">
                <a:effectLst/>
                <a:latin typeface="+mj-lt"/>
                <a:ea typeface="Calibri" panose="020F0502020204030204" pitchFamily="34" charset="0"/>
                <a:cs typeface="Calibri" panose="020F0502020204030204" pitchFamily="34" charset="0"/>
              </a:rPr>
              <a:t>2</a:t>
            </a:r>
            <a:r>
              <a:rPr lang="nb-NO" sz="1400" kern="100" dirty="0">
                <a:effectLst/>
                <a:latin typeface="+mj-lt"/>
                <a:ea typeface="Calibri" panose="020F0502020204030204" pitchFamily="34" charset="0"/>
                <a:cs typeface="Calibri" panose="020F0502020204030204" pitchFamily="34" charset="0"/>
              </a:rPr>
              <a:t> og havbunnsmineraler. </a:t>
            </a:r>
          </a:p>
          <a:p>
            <a:pPr marL="342900" lvl="0" indent="-342900">
              <a:lnSpc>
                <a:spcPct val="107000"/>
              </a:lnSpc>
              <a:spcAft>
                <a:spcPts val="800"/>
              </a:spcAft>
              <a:buFont typeface="Aptos" panose="020B0004020202020204" pitchFamily="34" charset="0"/>
              <a:buChar char="-"/>
            </a:pPr>
            <a:r>
              <a:rPr lang="nb-NO" sz="1400" kern="100" dirty="0">
                <a:effectLst/>
                <a:latin typeface="+mj-lt"/>
                <a:ea typeface="Calibri" panose="020F0502020204030204" pitchFamily="34" charset="0"/>
                <a:cs typeface="Calibri" panose="020F0502020204030204" pitchFamily="34" charset="0"/>
              </a:rPr>
              <a:t>Og vi ser </a:t>
            </a:r>
            <a:r>
              <a:rPr lang="nb-NO" sz="1400" kern="100" dirty="0" err="1">
                <a:effectLst/>
                <a:latin typeface="+mj-lt"/>
                <a:ea typeface="Calibri" panose="020F0502020204030204" pitchFamily="34" charset="0"/>
                <a:cs typeface="Calibri" panose="020F0502020204030204" pitchFamily="34" charset="0"/>
              </a:rPr>
              <a:t>no</a:t>
            </a:r>
            <a:r>
              <a:rPr lang="nb-NO" sz="1400" kern="100" dirty="0">
                <a:effectLst/>
                <a:latin typeface="+mj-lt"/>
                <a:ea typeface="Calibri" panose="020F0502020204030204" pitchFamily="34" charset="0"/>
                <a:cs typeface="Calibri" panose="020F0502020204030204" pitchFamily="34" charset="0"/>
              </a:rPr>
              <a:t> at aktiviteten i </a:t>
            </a:r>
            <a:r>
              <a:rPr lang="nb-NO" sz="1400" kern="100" dirty="0">
                <a:latin typeface="+mj-lt"/>
                <a:ea typeface="Calibri" panose="020F0502020204030204" pitchFamily="34" charset="0"/>
                <a:cs typeface="Calibri" panose="020F0502020204030204" pitchFamily="34" charset="0"/>
              </a:rPr>
              <a:t>disse</a:t>
            </a:r>
            <a:r>
              <a:rPr lang="nb-NO" sz="1400" kern="100" dirty="0">
                <a:effectLst/>
                <a:latin typeface="+mj-lt"/>
                <a:ea typeface="Calibri" panose="020F0502020204030204" pitchFamily="34" charset="0"/>
                <a:cs typeface="Calibri" panose="020F0502020204030204" pitchFamily="34" charset="0"/>
              </a:rPr>
              <a:t> nye </a:t>
            </a:r>
            <a:r>
              <a:rPr lang="nb-NO" sz="1400" kern="100" dirty="0" err="1">
                <a:effectLst/>
                <a:latin typeface="+mj-lt"/>
                <a:ea typeface="Calibri" panose="020F0502020204030204" pitchFamily="34" charset="0"/>
                <a:cs typeface="Calibri" panose="020F0502020204030204" pitchFamily="34" charset="0"/>
              </a:rPr>
              <a:t>næringane</a:t>
            </a:r>
            <a:r>
              <a:rPr lang="nb-NO" sz="1400" kern="100" dirty="0">
                <a:effectLst/>
                <a:latin typeface="+mj-lt"/>
                <a:ea typeface="Calibri" panose="020F0502020204030204" pitchFamily="34" charset="0"/>
                <a:cs typeface="Calibri" panose="020F0502020204030204" pitchFamily="34" charset="0"/>
              </a:rPr>
              <a:t> vil ta seg opp betydelig allerede i år.</a:t>
            </a:r>
          </a:p>
          <a:p>
            <a:pPr lvl="0">
              <a:lnSpc>
                <a:spcPct val="107000"/>
              </a:lnSpc>
              <a:spcAft>
                <a:spcPts val="800"/>
              </a:spcAft>
            </a:pPr>
            <a:r>
              <a:rPr lang="nb-NO" sz="1400" kern="100" dirty="0">
                <a:latin typeface="+mj-lt"/>
                <a:ea typeface="Calibri" panose="020F0502020204030204" pitchFamily="34" charset="0"/>
                <a:cs typeface="Calibri" panose="020F0502020204030204" pitchFamily="34" charset="0"/>
              </a:rPr>
              <a:t>Det er stor og </a:t>
            </a:r>
            <a:r>
              <a:rPr lang="nb-NO" sz="1400" kern="100" dirty="0" err="1">
                <a:latin typeface="+mj-lt"/>
                <a:ea typeface="Calibri" panose="020F0502020204030204" pitchFamily="34" charset="0"/>
                <a:cs typeface="Calibri" panose="020F0502020204030204" pitchFamily="34" charset="0"/>
              </a:rPr>
              <a:t>aukande</a:t>
            </a:r>
            <a:r>
              <a:rPr lang="nb-NO" sz="1400" kern="100" dirty="0">
                <a:latin typeface="+mj-lt"/>
                <a:ea typeface="Calibri" panose="020F0502020204030204" pitchFamily="34" charset="0"/>
                <a:cs typeface="Calibri" panose="020F0502020204030204" pitchFamily="34" charset="0"/>
              </a:rPr>
              <a:t> interesse for å lagre CO2 på sokkelen vår.</a:t>
            </a:r>
          </a:p>
          <a:p>
            <a:pPr lvl="0">
              <a:lnSpc>
                <a:spcPct val="107000"/>
              </a:lnSpc>
              <a:spcAft>
                <a:spcPts val="800"/>
              </a:spcAft>
            </a:pPr>
            <a:r>
              <a:rPr lang="nb-NO" sz="1400" kern="100" dirty="0">
                <a:latin typeface="+mj-lt"/>
                <a:ea typeface="Calibri" panose="020F0502020204030204" pitchFamily="34" charset="0"/>
                <a:cs typeface="Calibri" panose="020F0502020204030204" pitchFamily="34" charset="0"/>
              </a:rPr>
              <a:t>Og vi </a:t>
            </a:r>
            <a:r>
              <a:rPr lang="nb-NO" sz="1400" kern="100" dirty="0" err="1">
                <a:latin typeface="+mj-lt"/>
                <a:ea typeface="Calibri" panose="020F0502020204030204" pitchFamily="34" charset="0"/>
                <a:cs typeface="Calibri" panose="020F0502020204030204" pitchFamily="34" charset="0"/>
              </a:rPr>
              <a:t>startar</a:t>
            </a:r>
            <a:r>
              <a:rPr lang="nb-NO" sz="1400" kern="100" dirty="0">
                <a:latin typeface="+mj-lt"/>
                <a:ea typeface="Calibri" panose="020F0502020204030204" pitchFamily="34" charset="0"/>
                <a:cs typeface="Calibri" panose="020F0502020204030204" pitchFamily="34" charset="0"/>
              </a:rPr>
              <a:t> </a:t>
            </a:r>
            <a:r>
              <a:rPr lang="nb-NO" sz="1400" kern="100" dirty="0" err="1">
                <a:latin typeface="+mj-lt"/>
                <a:ea typeface="Calibri" panose="020F0502020204030204" pitchFamily="34" charset="0"/>
                <a:cs typeface="Calibri" panose="020F0502020204030204" pitchFamily="34" charset="0"/>
              </a:rPr>
              <a:t>no</a:t>
            </a:r>
            <a:r>
              <a:rPr lang="nb-NO" sz="1400" kern="100" dirty="0">
                <a:latin typeface="+mj-lt"/>
                <a:ea typeface="Calibri" panose="020F0502020204030204" pitchFamily="34" charset="0"/>
                <a:cs typeface="Calibri" panose="020F0502020204030204" pitchFamily="34" charset="0"/>
              </a:rPr>
              <a:t> opp arbeidet med </a:t>
            </a:r>
            <a:r>
              <a:rPr lang="nb-NO" sz="1400" kern="100" dirty="0" err="1">
                <a:latin typeface="+mj-lt"/>
                <a:ea typeface="Calibri" panose="020F0502020204030204" pitchFamily="34" charset="0"/>
                <a:cs typeface="Calibri" panose="020F0502020204030204" pitchFamily="34" charset="0"/>
              </a:rPr>
              <a:t>ein</a:t>
            </a:r>
            <a:r>
              <a:rPr lang="nb-NO" sz="1400" kern="100" dirty="0">
                <a:latin typeface="+mj-lt"/>
                <a:ea typeface="Calibri" panose="020F0502020204030204" pitchFamily="34" charset="0"/>
                <a:cs typeface="Calibri" panose="020F0502020204030204" pitchFamily="34" charset="0"/>
              </a:rPr>
              <a:t> konsesjonsrunde for mineraler.</a:t>
            </a:r>
            <a:endParaRPr lang="nb-NO" sz="1400" kern="100" dirty="0">
              <a:effectLst/>
              <a:latin typeface="+mj-lt"/>
              <a:ea typeface="Calibri" panose="020F0502020204030204" pitchFamily="34" charset="0"/>
              <a:cs typeface="Calibri" panose="020F0502020204030204" pitchFamily="34" charset="0"/>
            </a:endParaRPr>
          </a:p>
          <a:p>
            <a:pPr>
              <a:lnSpc>
                <a:spcPct val="107000"/>
              </a:lnSpc>
              <a:spcAft>
                <a:spcPts val="800"/>
              </a:spcAft>
            </a:pPr>
            <a:r>
              <a:rPr lang="nb-NO" sz="1400" kern="100" dirty="0">
                <a:effectLst/>
                <a:latin typeface="+mj-lt"/>
                <a:ea typeface="Calibri" panose="020F0502020204030204" pitchFamily="34" charset="0"/>
                <a:cs typeface="Calibri" panose="020F0502020204030204" pitchFamily="34" charset="0"/>
              </a:rPr>
              <a:t>Det er likevel ingen tvil om at olje og gass vil stå for størstedelen av aktiviteten og så og sei all verdiskapingen </a:t>
            </a:r>
            <a:r>
              <a:rPr lang="nb-NO" sz="1400" kern="100" dirty="0" err="1">
                <a:effectLst/>
                <a:latin typeface="+mj-lt"/>
                <a:ea typeface="Calibri" panose="020F0502020204030204" pitchFamily="34" charset="0"/>
                <a:cs typeface="Calibri" panose="020F0502020204030204" pitchFamily="34" charset="0"/>
              </a:rPr>
              <a:t>frå</a:t>
            </a:r>
            <a:r>
              <a:rPr lang="nb-NO" sz="1400" kern="100" dirty="0">
                <a:effectLst/>
                <a:latin typeface="+mj-lt"/>
                <a:ea typeface="Calibri" panose="020F0502020204030204" pitchFamily="34" charset="0"/>
                <a:cs typeface="Calibri" panose="020F0502020204030204" pitchFamily="34" charset="0"/>
              </a:rPr>
              <a:t> sokkelen i lang tid.</a:t>
            </a:r>
          </a:p>
          <a:p>
            <a:pPr>
              <a:lnSpc>
                <a:spcPct val="107000"/>
              </a:lnSpc>
              <a:spcAft>
                <a:spcPts val="800"/>
              </a:spcAft>
            </a:pPr>
            <a:r>
              <a:rPr lang="nb-NO" sz="1400" b="1" kern="100" dirty="0">
                <a:effectLst/>
                <a:latin typeface="+mj-lt"/>
                <a:ea typeface="Calibri" panose="020F0502020204030204" pitchFamily="34" charset="0"/>
                <a:cs typeface="Arial" panose="020B0604020202020204" pitchFamily="34" charset="0"/>
              </a:rPr>
              <a:t>Og at ressursene i Barentshavet vil </a:t>
            </a:r>
            <a:r>
              <a:rPr lang="nb-NO" sz="1400" b="1" kern="100" dirty="0" err="1">
                <a:effectLst/>
                <a:latin typeface="+mj-lt"/>
                <a:ea typeface="Calibri" panose="020F0502020204030204" pitchFamily="34" charset="0"/>
                <a:cs typeface="Arial" panose="020B0604020202020204" pitchFamily="34" charset="0"/>
              </a:rPr>
              <a:t>spele</a:t>
            </a:r>
            <a:r>
              <a:rPr lang="nb-NO" sz="1400" b="1" kern="100" dirty="0">
                <a:effectLst/>
                <a:latin typeface="+mj-lt"/>
                <a:ea typeface="Calibri" panose="020F0502020204030204" pitchFamily="34" charset="0"/>
                <a:cs typeface="Arial" panose="020B0604020202020204" pitchFamily="34" charset="0"/>
              </a:rPr>
              <a:t> ei viktig rolle.</a:t>
            </a:r>
          </a:p>
        </p:txBody>
      </p:sp>
      <p:sp>
        <p:nvSpPr>
          <p:cNvPr id="4" name="Plassholder for lysbildenummer 3"/>
          <p:cNvSpPr>
            <a:spLocks noGrp="1"/>
          </p:cNvSpPr>
          <p:nvPr>
            <p:ph type="sldNum" sz="quarter" idx="5"/>
          </p:nvPr>
        </p:nvSpPr>
        <p:spPr/>
        <p:txBody>
          <a:bodyPr/>
          <a:lstStyle/>
          <a:p>
            <a:pPr>
              <a:defRPr/>
            </a:pPr>
            <a:fld id="{F1C4E058-1AB9-C748-BF71-70DF2BAC2D76}" type="slidenum">
              <a:rPr lang="en-GB" noProof="0" smtClean="0"/>
              <a:pPr>
                <a:defRPr/>
              </a:pPr>
              <a:t>2</a:t>
            </a:fld>
            <a:endParaRPr lang="en-GB" noProof="0"/>
          </a:p>
        </p:txBody>
      </p:sp>
    </p:spTree>
    <p:extLst>
      <p:ext uri="{BB962C8B-B14F-4D97-AF65-F5344CB8AC3E}">
        <p14:creationId xmlns:p14="http://schemas.microsoft.com/office/powerpoint/2010/main" val="2828065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802B7-9442-FC0D-2E87-9FC1EAFF8CB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AD71BB2-0F6E-9ADE-D65E-89E564D1334C}"/>
              </a:ext>
            </a:extLst>
          </p:cNvPr>
          <p:cNvSpPr>
            <a:spLocks noGrp="1" noRot="1" noChangeAspect="1"/>
          </p:cNvSpPr>
          <p:nvPr>
            <p:ph type="sldImg"/>
          </p:nvPr>
        </p:nvSpPr>
        <p:spPr>
          <a:xfrm>
            <a:off x="320675" y="319088"/>
            <a:ext cx="3324225" cy="1870075"/>
          </a:xfrm>
        </p:spPr>
      </p:sp>
      <p:sp>
        <p:nvSpPr>
          <p:cNvPr id="3" name="Plassholder for notater 2">
            <a:extLst>
              <a:ext uri="{FF2B5EF4-FFF2-40B4-BE49-F238E27FC236}">
                <a16:creationId xmlns:a16="http://schemas.microsoft.com/office/drawing/2014/main" id="{7B05AE1D-AD5B-F602-32CB-AA56FEA10FAE}"/>
              </a:ext>
            </a:extLst>
          </p:cNvPr>
          <p:cNvSpPr>
            <a:spLocks noGrp="1"/>
          </p:cNvSpPr>
          <p:nvPr>
            <p:ph type="body" idx="1"/>
          </p:nvPr>
        </p:nvSpPr>
        <p:spPr>
          <a:xfrm>
            <a:off x="320675" y="2382593"/>
            <a:ext cx="6255616" cy="7045990"/>
          </a:xfrm>
        </p:spPr>
        <p:txBody>
          <a:bodyPr>
            <a:normAutofit/>
          </a:bodyPr>
          <a:lstStyle/>
          <a:p>
            <a:pPr>
              <a:lnSpc>
                <a:spcPct val="107000"/>
              </a:lnSpc>
              <a:spcAft>
                <a:spcPts val="800"/>
              </a:spcAft>
            </a:pPr>
            <a:r>
              <a:rPr lang="nb-NO" sz="1400" dirty="0">
                <a:latin typeface="+mj-lt"/>
              </a:rPr>
              <a:t>Med </a:t>
            </a:r>
            <a:r>
              <a:rPr lang="nb-NO" sz="1400" b="1" dirty="0">
                <a:latin typeface="+mj-lt"/>
              </a:rPr>
              <a:t>Johan Castberg </a:t>
            </a:r>
            <a:r>
              <a:rPr lang="nb-NO" sz="1400" dirty="0">
                <a:latin typeface="+mj-lt"/>
              </a:rPr>
              <a:t>i drift vil det altså snart være tre felt i produksjon i Barentshavet.</a:t>
            </a:r>
          </a:p>
          <a:p>
            <a:pPr>
              <a:lnSpc>
                <a:spcPct val="107000"/>
              </a:lnSpc>
              <a:spcAft>
                <a:spcPts val="800"/>
              </a:spcAft>
            </a:pPr>
            <a:endParaRPr lang="nb-NO" sz="1400" dirty="0">
              <a:latin typeface="+mj-lt"/>
            </a:endParaRPr>
          </a:p>
          <a:p>
            <a:pPr>
              <a:lnSpc>
                <a:spcPct val="107000"/>
              </a:lnSpc>
              <a:spcAft>
                <a:spcPts val="800"/>
              </a:spcAft>
            </a:pPr>
            <a:r>
              <a:rPr lang="nb-NO" sz="1400" b="1" i="0" dirty="0">
                <a:solidFill>
                  <a:srgbClr val="000000"/>
                </a:solidFill>
                <a:effectLst/>
                <a:latin typeface="+mj-lt"/>
              </a:rPr>
              <a:t>Goliat</a:t>
            </a:r>
            <a:r>
              <a:rPr lang="nb-NO" sz="1400" b="0" i="0" dirty="0">
                <a:solidFill>
                  <a:srgbClr val="000000"/>
                </a:solidFill>
                <a:effectLst/>
                <a:latin typeface="+mj-lt"/>
              </a:rPr>
              <a:t> har gjennom de siste årene vist en høg og stabil produksjon. </a:t>
            </a:r>
          </a:p>
          <a:p>
            <a:pPr>
              <a:lnSpc>
                <a:spcPct val="107000"/>
              </a:lnSpc>
              <a:spcAft>
                <a:spcPts val="800"/>
              </a:spcAft>
            </a:pPr>
            <a:r>
              <a:rPr lang="nb-NO" sz="1400" b="0" i="0" dirty="0">
                <a:solidFill>
                  <a:srgbClr val="000000"/>
                </a:solidFill>
                <a:effectLst/>
                <a:latin typeface="+mj-lt"/>
              </a:rPr>
              <a:t>Funnet på </a:t>
            </a:r>
            <a:r>
              <a:rPr lang="nb-NO" sz="1400" b="0" i="0" dirty="0" err="1">
                <a:solidFill>
                  <a:srgbClr val="000000"/>
                </a:solidFill>
                <a:effectLst/>
                <a:latin typeface="+mj-lt"/>
              </a:rPr>
              <a:t>Countach</a:t>
            </a:r>
            <a:r>
              <a:rPr lang="nb-NO" sz="1400" b="0" i="0" dirty="0">
                <a:solidFill>
                  <a:srgbClr val="000000"/>
                </a:solidFill>
                <a:effectLst/>
                <a:latin typeface="+mj-lt"/>
              </a:rPr>
              <a:t> som ble gjort i 2022 og planlagte letebrønner i nærområdet vil kunne bidra til å forlenge produksjonen på Goliat-plattformen. </a:t>
            </a:r>
          </a:p>
          <a:p>
            <a:pPr>
              <a:lnSpc>
                <a:spcPct val="107000"/>
              </a:lnSpc>
              <a:spcAft>
                <a:spcPts val="800"/>
              </a:spcAft>
            </a:pPr>
            <a:r>
              <a:rPr lang="nb-NO" sz="1400" b="0" i="0" dirty="0">
                <a:solidFill>
                  <a:srgbClr val="000000"/>
                </a:solidFill>
                <a:effectLst/>
                <a:latin typeface="+mj-lt"/>
              </a:rPr>
              <a:t>Sjølve Goliat-feltet har komt så langt i sin produksjonsplan, at behovet for å få avsetning for gassressursene </a:t>
            </a:r>
            <a:r>
              <a:rPr lang="nb-NO" sz="1400" b="0" i="0" dirty="0" err="1">
                <a:solidFill>
                  <a:srgbClr val="000000"/>
                </a:solidFill>
                <a:effectLst/>
                <a:latin typeface="+mj-lt"/>
              </a:rPr>
              <a:t>ikkje</a:t>
            </a:r>
            <a:r>
              <a:rPr lang="nb-NO" sz="1400" b="0" i="0" dirty="0">
                <a:solidFill>
                  <a:srgbClr val="000000"/>
                </a:solidFill>
                <a:effectLst/>
                <a:latin typeface="+mj-lt"/>
              </a:rPr>
              <a:t> er så langt unna. </a:t>
            </a:r>
          </a:p>
          <a:p>
            <a:pPr>
              <a:lnSpc>
                <a:spcPct val="107000"/>
              </a:lnSpc>
              <a:spcAft>
                <a:spcPts val="800"/>
              </a:spcAft>
            </a:pPr>
            <a:r>
              <a:rPr lang="nb-NO" sz="1400" b="0" i="0" dirty="0">
                <a:solidFill>
                  <a:srgbClr val="000000"/>
                </a:solidFill>
                <a:effectLst/>
                <a:latin typeface="+mj-lt"/>
              </a:rPr>
              <a:t>Det blir jobba godt med den tekniske løsningen, og vi ser på tilknyttingen til Snøhvit-anlegget som den første av </a:t>
            </a:r>
            <a:r>
              <a:rPr lang="nb-NO" sz="1400" b="0" i="0" dirty="0" err="1">
                <a:solidFill>
                  <a:srgbClr val="000000"/>
                </a:solidFill>
                <a:effectLst/>
                <a:latin typeface="+mj-lt"/>
              </a:rPr>
              <a:t>fleire</a:t>
            </a:r>
            <a:r>
              <a:rPr lang="nb-NO" sz="1400" b="0" i="0" dirty="0">
                <a:solidFill>
                  <a:srgbClr val="000000"/>
                </a:solidFill>
                <a:effectLst/>
                <a:latin typeface="+mj-lt"/>
              </a:rPr>
              <a:t> tilkoblinger som det vil være behov for i framtiden.  </a:t>
            </a:r>
          </a:p>
          <a:p>
            <a:pPr>
              <a:lnSpc>
                <a:spcPct val="107000"/>
              </a:lnSpc>
              <a:spcAft>
                <a:spcPts val="800"/>
              </a:spcAft>
            </a:pPr>
            <a:endParaRPr lang="nb-NO" sz="1400" dirty="0">
              <a:solidFill>
                <a:srgbClr val="000000"/>
              </a:solidFill>
              <a:latin typeface="+mj-lt"/>
            </a:endParaRPr>
          </a:p>
          <a:p>
            <a:pPr>
              <a:lnSpc>
                <a:spcPct val="107000"/>
              </a:lnSpc>
              <a:spcAft>
                <a:spcPts val="800"/>
              </a:spcAft>
            </a:pPr>
            <a:r>
              <a:rPr lang="nb-NO" sz="1400" dirty="0">
                <a:solidFill>
                  <a:srgbClr val="000000"/>
                </a:solidFill>
                <a:latin typeface="+mj-lt"/>
              </a:rPr>
              <a:t>Det blir og jobba</a:t>
            </a:r>
            <a:r>
              <a:rPr lang="nb-NO" sz="1400" b="0" i="0" dirty="0">
                <a:solidFill>
                  <a:srgbClr val="000000"/>
                </a:solidFill>
                <a:effectLst/>
                <a:latin typeface="+mj-lt"/>
              </a:rPr>
              <a:t> godt med å opprettholde en stabil produksjon av gass fra </a:t>
            </a:r>
            <a:r>
              <a:rPr lang="nb-NO" sz="1400" b="1" i="0" dirty="0">
                <a:solidFill>
                  <a:srgbClr val="000000"/>
                </a:solidFill>
                <a:effectLst/>
                <a:latin typeface="+mj-lt"/>
              </a:rPr>
              <a:t>Snøhvit</a:t>
            </a:r>
            <a:r>
              <a:rPr lang="nb-NO" sz="1400" b="0" i="0" dirty="0">
                <a:solidFill>
                  <a:srgbClr val="000000"/>
                </a:solidFill>
                <a:effectLst/>
                <a:latin typeface="+mj-lt"/>
              </a:rPr>
              <a:t> og </a:t>
            </a:r>
            <a:r>
              <a:rPr lang="nb-NO" sz="1400" b="1" i="0" dirty="0">
                <a:solidFill>
                  <a:srgbClr val="000000"/>
                </a:solidFill>
                <a:effectLst/>
                <a:latin typeface="+mj-lt"/>
              </a:rPr>
              <a:t>HLNG</a:t>
            </a:r>
            <a:r>
              <a:rPr lang="nb-NO" sz="1400" b="0" i="0" dirty="0">
                <a:solidFill>
                  <a:srgbClr val="000000"/>
                </a:solidFill>
                <a:effectLst/>
                <a:latin typeface="+mj-lt"/>
              </a:rPr>
              <a:t>.</a:t>
            </a:r>
          </a:p>
          <a:p>
            <a:pPr>
              <a:lnSpc>
                <a:spcPct val="107000"/>
              </a:lnSpc>
              <a:spcAft>
                <a:spcPts val="800"/>
              </a:spcAft>
            </a:pPr>
            <a:r>
              <a:rPr lang="nb-NO" sz="1400" b="0" i="0" dirty="0">
                <a:solidFill>
                  <a:srgbClr val="000000"/>
                </a:solidFill>
                <a:effectLst/>
                <a:latin typeface="+mj-lt"/>
              </a:rPr>
              <a:t>Equinor og samarbeidspartnere er </a:t>
            </a:r>
            <a:r>
              <a:rPr lang="nb-NO" sz="1400" b="0" i="0" dirty="0" err="1">
                <a:solidFill>
                  <a:srgbClr val="000000"/>
                </a:solidFill>
                <a:effectLst/>
                <a:latin typeface="+mj-lt"/>
              </a:rPr>
              <a:t>no</a:t>
            </a:r>
            <a:r>
              <a:rPr lang="nb-NO" sz="1400" b="0" i="0" dirty="0">
                <a:solidFill>
                  <a:srgbClr val="000000"/>
                </a:solidFill>
                <a:effectLst/>
                <a:latin typeface="+mj-lt"/>
              </a:rPr>
              <a:t> i gang med </a:t>
            </a:r>
            <a:r>
              <a:rPr lang="nb-NO" sz="1400" b="0" i="0" dirty="0" err="1">
                <a:solidFill>
                  <a:srgbClr val="000000"/>
                </a:solidFill>
                <a:effectLst/>
                <a:latin typeface="+mj-lt"/>
              </a:rPr>
              <a:t>dei</a:t>
            </a:r>
            <a:r>
              <a:rPr lang="nb-NO" sz="1400" b="0" i="0" dirty="0">
                <a:solidFill>
                  <a:srgbClr val="000000"/>
                </a:solidFill>
                <a:effectLst/>
                <a:latin typeface="+mj-lt"/>
              </a:rPr>
              <a:t> første prosjektene som leder frem mot elektrifisering av produksjonen. </a:t>
            </a:r>
          </a:p>
          <a:p>
            <a:pPr>
              <a:lnSpc>
                <a:spcPct val="107000"/>
              </a:lnSpc>
              <a:spcAft>
                <a:spcPts val="800"/>
              </a:spcAft>
            </a:pPr>
            <a:r>
              <a:rPr lang="nb-NO" sz="1400" b="0" i="0" dirty="0">
                <a:solidFill>
                  <a:srgbClr val="000000"/>
                </a:solidFill>
                <a:effectLst/>
                <a:latin typeface="+mj-lt"/>
              </a:rPr>
              <a:t>Samtidig </a:t>
            </a:r>
            <a:r>
              <a:rPr lang="nb-NO" sz="1400" b="0" i="0" dirty="0" err="1">
                <a:solidFill>
                  <a:srgbClr val="000000"/>
                </a:solidFill>
                <a:effectLst/>
                <a:latin typeface="+mj-lt"/>
              </a:rPr>
              <a:t>forventar</a:t>
            </a:r>
            <a:r>
              <a:rPr lang="nb-NO" sz="1400" b="0" i="0" dirty="0">
                <a:solidFill>
                  <a:srgbClr val="000000"/>
                </a:solidFill>
                <a:effectLst/>
                <a:latin typeface="+mj-lt"/>
              </a:rPr>
              <a:t> vi at rettighetshaverne løfter blikket og ser på </a:t>
            </a:r>
            <a:r>
              <a:rPr lang="nb-NO" sz="1400" i="0" dirty="0">
                <a:effectLst/>
                <a:latin typeface="+mj-lt"/>
              </a:rPr>
              <a:t>mulighetene for videreutvikling.</a:t>
            </a:r>
            <a:endParaRPr lang="nb-NO" sz="1400" dirty="0">
              <a:latin typeface="+mj-lt"/>
            </a:endParaRPr>
          </a:p>
          <a:p>
            <a:pPr>
              <a:lnSpc>
                <a:spcPct val="107000"/>
              </a:lnSpc>
              <a:spcAft>
                <a:spcPts val="800"/>
              </a:spcAft>
            </a:pPr>
            <a:r>
              <a:rPr lang="nb-NO" sz="1400" dirty="0">
                <a:highlight>
                  <a:srgbClr val="FFFF00"/>
                </a:highlight>
                <a:latin typeface="+mj-lt"/>
              </a:rPr>
              <a:t>Vi er opptatt av at gasstransportnettet som </a:t>
            </a:r>
            <a:r>
              <a:rPr lang="nb-NO" sz="1400" dirty="0" err="1">
                <a:highlight>
                  <a:srgbClr val="FFFF00"/>
                </a:highlight>
                <a:latin typeface="+mj-lt"/>
              </a:rPr>
              <a:t>no</a:t>
            </a:r>
            <a:r>
              <a:rPr lang="nb-NO" sz="1400" dirty="0">
                <a:highlight>
                  <a:srgbClr val="FFFF00"/>
                </a:highlight>
                <a:latin typeface="+mj-lt"/>
              </a:rPr>
              <a:t> blir vurdert i Barentshavet, blir tilrettelagt slik at infrastrukturen også kan bli benytta av Johan Castberg og at Snøhvit etter kvart kan ta imot gass </a:t>
            </a:r>
            <a:r>
              <a:rPr lang="nb-NO" sz="1400" dirty="0" err="1">
                <a:highlight>
                  <a:srgbClr val="FFFF00"/>
                </a:highlight>
                <a:latin typeface="+mj-lt"/>
              </a:rPr>
              <a:t>frå</a:t>
            </a:r>
            <a:r>
              <a:rPr lang="nb-NO" sz="1400" dirty="0">
                <a:highlight>
                  <a:srgbClr val="FFFF00"/>
                </a:highlight>
                <a:latin typeface="+mj-lt"/>
              </a:rPr>
              <a:t> </a:t>
            </a:r>
            <a:r>
              <a:rPr lang="nb-NO" sz="1400" dirty="0" err="1">
                <a:highlight>
                  <a:srgbClr val="FFFF00"/>
                </a:highlight>
                <a:latin typeface="+mj-lt"/>
              </a:rPr>
              <a:t>fleire</a:t>
            </a:r>
            <a:r>
              <a:rPr lang="nb-NO" sz="1400" dirty="0">
                <a:highlight>
                  <a:srgbClr val="FFFF00"/>
                </a:highlight>
                <a:latin typeface="+mj-lt"/>
              </a:rPr>
              <a:t> felt. </a:t>
            </a:r>
          </a:p>
          <a:p>
            <a:pPr algn="l" rtl="0" fontAlgn="base"/>
            <a:r>
              <a:rPr lang="nb-NO" sz="1400" b="0" i="0" dirty="0">
                <a:solidFill>
                  <a:srgbClr val="000000"/>
                </a:solidFill>
                <a:effectLst/>
                <a:highlight>
                  <a:srgbClr val="FFFF00"/>
                </a:highlight>
                <a:latin typeface="+mj-lt"/>
              </a:rPr>
              <a:t> </a:t>
            </a:r>
            <a:endParaRPr lang="nb-NO" sz="1400" dirty="0">
              <a:latin typeface="+mj-lt"/>
            </a:endParaRPr>
          </a:p>
        </p:txBody>
      </p:sp>
      <p:sp>
        <p:nvSpPr>
          <p:cNvPr id="4" name="Plassholder for lysbildenummer 3">
            <a:extLst>
              <a:ext uri="{FF2B5EF4-FFF2-40B4-BE49-F238E27FC236}">
                <a16:creationId xmlns:a16="http://schemas.microsoft.com/office/drawing/2014/main" id="{5AFF6A32-E1BA-D0F8-3F82-437341E451FD}"/>
              </a:ext>
            </a:extLst>
          </p:cNvPr>
          <p:cNvSpPr>
            <a:spLocks noGrp="1"/>
          </p:cNvSpPr>
          <p:nvPr>
            <p:ph type="sldNum" sz="quarter" idx="5"/>
          </p:nvPr>
        </p:nvSpPr>
        <p:spPr/>
        <p:txBody>
          <a:bodyPr/>
          <a:lstStyle/>
          <a:p>
            <a:pPr marL="0" marR="0" lvl="0" indent="0" algn="r" defTabSz="609545" rtl="0" eaLnBrk="1" fontAlgn="auto" latinLnBrk="0" hangingPunct="1">
              <a:lnSpc>
                <a:spcPct val="100000"/>
              </a:lnSpc>
              <a:spcBef>
                <a:spcPts val="0"/>
              </a:spcBef>
              <a:spcAft>
                <a:spcPts val="0"/>
              </a:spcAft>
              <a:buClrTx/>
              <a:buSzTx/>
              <a:buFontTx/>
              <a:buNone/>
              <a:tabLst/>
              <a:defRPr/>
            </a:pPr>
            <a:fld id="{F1C4E058-1AB9-C748-BF71-70DF2BAC2D76}" type="slidenum">
              <a:rPr kumimoji="0" lang="en-GB" sz="1200" b="0" i="0" u="none" strike="noStrike" kern="1200" cap="none" spc="0" normalizeH="0" baseline="0" noProof="0" smtClean="0">
                <a:ln>
                  <a:noFill/>
                </a:ln>
                <a:solidFill>
                  <a:srgbClr val="000000"/>
                </a:solidFill>
                <a:effectLst/>
                <a:uLnTx/>
                <a:uFillTx/>
                <a:latin typeface="Aptos"/>
                <a:ea typeface="+mn-ea"/>
                <a:cs typeface="+mn-cs"/>
              </a:rPr>
              <a:pPr marL="0" marR="0" lvl="0" indent="0" algn="r" defTabSz="609545"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000000"/>
              </a:solidFill>
              <a:effectLst/>
              <a:uLnTx/>
              <a:uFillTx/>
              <a:latin typeface="Aptos"/>
              <a:ea typeface="+mn-ea"/>
              <a:cs typeface="+mn-cs"/>
            </a:endParaRPr>
          </a:p>
        </p:txBody>
      </p:sp>
    </p:spTree>
    <p:extLst>
      <p:ext uri="{BB962C8B-B14F-4D97-AF65-F5344CB8AC3E}">
        <p14:creationId xmlns:p14="http://schemas.microsoft.com/office/powerpoint/2010/main" val="1569269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40C28"/>
                </a:solidFill>
                <a:effectLst/>
                <a:highlight>
                  <a:srgbClr val="D3E3FD"/>
                </a:highlight>
                <a:latin typeface="Google Sans"/>
              </a:rPr>
              <a:t>Vår fremtidige </a:t>
            </a:r>
            <a:r>
              <a:rPr lang="nb-NO" b="0" i="0" dirty="0" err="1">
                <a:solidFill>
                  <a:srgbClr val="040C28"/>
                </a:solidFill>
                <a:effectLst/>
                <a:highlight>
                  <a:srgbClr val="D3E3FD"/>
                </a:highlight>
                <a:latin typeface="Google Sans"/>
              </a:rPr>
              <a:t>fremskriving</a:t>
            </a:r>
            <a:r>
              <a:rPr lang="nb-NO" b="0" i="0" dirty="0">
                <a:solidFill>
                  <a:srgbClr val="040C28"/>
                </a:solidFill>
                <a:effectLst/>
                <a:highlight>
                  <a:srgbClr val="D3E3FD"/>
                </a:highlight>
                <a:latin typeface="Google Sans"/>
              </a:rPr>
              <a:t> av produksjon av olje og gass viser at vi vil nå en midlertidig topp rundt 2025. Så vil produksjonen begynne å falle.</a:t>
            </a:r>
          </a:p>
          <a:p>
            <a:r>
              <a:rPr lang="nb-NO" b="0" i="0" dirty="0">
                <a:solidFill>
                  <a:srgbClr val="040C28"/>
                </a:solidFill>
                <a:effectLst/>
                <a:highlight>
                  <a:srgbClr val="D3E3FD"/>
                </a:highlight>
                <a:latin typeface="Google Sans"/>
              </a:rPr>
              <a:t>Her viser vi 3 ulike scenarier med den gule linjen som er nærmest det vi forventer.</a:t>
            </a:r>
          </a:p>
          <a:p>
            <a:r>
              <a:rPr lang="nb-NO" b="0" i="0" dirty="0">
                <a:solidFill>
                  <a:srgbClr val="040C28"/>
                </a:solidFill>
                <a:effectLst/>
                <a:highlight>
                  <a:srgbClr val="D3E3FD"/>
                </a:highlight>
                <a:latin typeface="Google Sans"/>
              </a:rPr>
              <a:t>Tar vi dette i betrakting med at samlet eksportverdi for råolje, naturgass, NGL og kondensat utgjorde i 2023 om lag 1 200 milliarder kroner, noe som tilsvarer 62 pst.</a:t>
            </a:r>
            <a:r>
              <a:rPr lang="nb-NO" b="0" i="0" dirty="0">
                <a:solidFill>
                  <a:srgbClr val="474747"/>
                </a:solidFill>
                <a:effectLst/>
                <a:highlight>
                  <a:srgbClr val="FFFFFF"/>
                </a:highlight>
                <a:latin typeface="Google Sans"/>
              </a:rPr>
              <a:t> </a:t>
            </a:r>
            <a:r>
              <a:rPr lang="nb-NO" b="0" i="0" dirty="0">
                <a:solidFill>
                  <a:srgbClr val="040C28"/>
                </a:solidFill>
                <a:effectLst/>
                <a:highlight>
                  <a:srgbClr val="D3E3FD"/>
                </a:highlight>
                <a:latin typeface="Google Sans"/>
              </a:rPr>
              <a:t>av total norsk vareeksport</a:t>
            </a:r>
            <a:r>
              <a:rPr lang="nb-NO" b="0" i="0" dirty="0">
                <a:solidFill>
                  <a:srgbClr val="474747"/>
                </a:solidFill>
                <a:effectLst/>
                <a:highlight>
                  <a:srgbClr val="FFFFFF"/>
                </a:highlight>
                <a:latin typeface="Google Sans"/>
              </a:rPr>
              <a:t>. Så er det bare å bruke enkel matematikk for å regne ut hvilket fall vi vill få i nasjonale inntekter fremover – med de konsekvenser det vil få.</a:t>
            </a:r>
          </a:p>
          <a:p>
            <a:r>
              <a:rPr lang="nb-NO" b="0" i="0" dirty="0">
                <a:solidFill>
                  <a:srgbClr val="474747"/>
                </a:solidFill>
                <a:effectLst/>
                <a:highlight>
                  <a:srgbClr val="FFFFFF"/>
                </a:highlight>
                <a:latin typeface="Google Sans"/>
              </a:rPr>
              <a:t>Derfor er vi særlig opptatt av å ikke bare opprettholde leteaktiviteten, men helst øke den.</a:t>
            </a:r>
          </a:p>
          <a:p>
            <a:endParaRPr lang="nb-NO" dirty="0"/>
          </a:p>
        </p:txBody>
      </p:sp>
      <p:sp>
        <p:nvSpPr>
          <p:cNvPr id="4" name="Plassholder for lysbildenummer 3"/>
          <p:cNvSpPr>
            <a:spLocks noGrp="1"/>
          </p:cNvSpPr>
          <p:nvPr>
            <p:ph type="sldNum" sz="quarter" idx="5"/>
          </p:nvPr>
        </p:nvSpPr>
        <p:spPr/>
        <p:txBody>
          <a:bodyPr/>
          <a:lstStyle/>
          <a:p>
            <a:pPr>
              <a:defRPr/>
            </a:pPr>
            <a:fld id="{F1C4E058-1AB9-C748-BF71-70DF2BAC2D76}" type="slidenum">
              <a:rPr lang="en-GB" noProof="0" smtClean="0"/>
              <a:pPr>
                <a:defRPr/>
              </a:pPr>
              <a:t>4</a:t>
            </a:fld>
            <a:endParaRPr lang="en-GB" noProof="0" dirty="0"/>
          </a:p>
        </p:txBody>
      </p:sp>
    </p:spTree>
    <p:extLst>
      <p:ext uri="{BB962C8B-B14F-4D97-AF65-F5344CB8AC3E}">
        <p14:creationId xmlns:p14="http://schemas.microsoft.com/office/powerpoint/2010/main" val="1230775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D23CF-5578-8E76-02F6-5506AE1614D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196D1E6-01B1-4C3B-CF87-842C978A77D6}"/>
              </a:ext>
            </a:extLst>
          </p:cNvPr>
          <p:cNvSpPr>
            <a:spLocks noGrp="1" noRot="1" noChangeAspect="1"/>
          </p:cNvSpPr>
          <p:nvPr>
            <p:ph type="sldImg"/>
          </p:nvPr>
        </p:nvSpPr>
        <p:spPr>
          <a:xfrm>
            <a:off x="263525" y="331788"/>
            <a:ext cx="3586163" cy="2017712"/>
          </a:xfrm>
        </p:spPr>
      </p:sp>
      <p:sp>
        <p:nvSpPr>
          <p:cNvPr id="3" name="Plassholder for notater 2">
            <a:extLst>
              <a:ext uri="{FF2B5EF4-FFF2-40B4-BE49-F238E27FC236}">
                <a16:creationId xmlns:a16="http://schemas.microsoft.com/office/drawing/2014/main" id="{ED0CC7B4-EE72-96C9-AC5E-7B52077F9A91}"/>
              </a:ext>
            </a:extLst>
          </p:cNvPr>
          <p:cNvSpPr>
            <a:spLocks noGrp="1"/>
          </p:cNvSpPr>
          <p:nvPr>
            <p:ph type="body" idx="1"/>
          </p:nvPr>
        </p:nvSpPr>
        <p:spPr>
          <a:xfrm>
            <a:off x="263525" y="2463801"/>
            <a:ext cx="5854383" cy="6718340"/>
          </a:xfrm>
        </p:spPr>
        <p:txBody>
          <a:bodyPr>
            <a:normAutofit/>
          </a:bodyPr>
          <a:lstStyle/>
          <a:p>
            <a:endParaRPr lang="nb-NO" sz="1400" dirty="0"/>
          </a:p>
          <a:p>
            <a:r>
              <a:rPr lang="nb-NO" sz="1400" dirty="0"/>
              <a:t>Våre siste oppdateringer viser at det er fortsatt store uoppdaga ressurser igjen i Barentshavet – de største </a:t>
            </a:r>
            <a:r>
              <a:rPr lang="nb-NO" sz="1400" dirty="0" err="1"/>
              <a:t>reseerene</a:t>
            </a:r>
            <a:r>
              <a:rPr lang="nb-NO" sz="1400" dirty="0"/>
              <a:t> mener vi ligger i nord - da snakker vi om områder som er åpna for petroleumsvirksomhet.</a:t>
            </a:r>
          </a:p>
          <a:p>
            <a:endParaRPr lang="nb-NO" sz="1400" dirty="0"/>
          </a:p>
          <a:p>
            <a:r>
              <a:rPr lang="nb-NO" sz="1400" dirty="0"/>
              <a:t>Så er det nok slik at for å realisere så </a:t>
            </a:r>
            <a:r>
              <a:rPr lang="nb-NO" sz="1400" dirty="0" err="1"/>
              <a:t>mykje</a:t>
            </a:r>
            <a:r>
              <a:rPr lang="nb-NO" sz="1400" dirty="0"/>
              <a:t> som mulig av disse ressursene blir det viktig å ha tilgang til infrastruktur. For mesteparten av disse ressursene er sannsynligvis lokalisert i mindre </a:t>
            </a:r>
            <a:r>
              <a:rPr lang="nb-NO" sz="1400" dirty="0" err="1"/>
              <a:t>forekomstar</a:t>
            </a:r>
            <a:r>
              <a:rPr lang="nb-NO" sz="1400" dirty="0"/>
              <a:t> slik vi ser både i Johan Castberg-området  og Wisting-området.</a:t>
            </a:r>
          </a:p>
          <a:p>
            <a:endParaRPr lang="nb-NO" sz="1400" dirty="0"/>
          </a:p>
          <a:p>
            <a:r>
              <a:rPr lang="nb-NO" sz="1400" dirty="0"/>
              <a:t>Derfor er det så viktig at vi bygger denne infrastrukturen i forbindelse med nye feltutbygginger. Og at vi har et langsiktig perspektiv på aktiviteten her oppe.</a:t>
            </a:r>
          </a:p>
          <a:p>
            <a:endParaRPr lang="nb-NO" sz="1400" dirty="0"/>
          </a:p>
          <a:p>
            <a:r>
              <a:rPr lang="nb-NO" sz="1400" dirty="0"/>
              <a:t>Og at vi parallelt med dette har jevnt høg leiteaktivitet</a:t>
            </a:r>
          </a:p>
        </p:txBody>
      </p:sp>
      <p:sp>
        <p:nvSpPr>
          <p:cNvPr id="4" name="Plassholder for lysbildenummer 3">
            <a:extLst>
              <a:ext uri="{FF2B5EF4-FFF2-40B4-BE49-F238E27FC236}">
                <a16:creationId xmlns:a16="http://schemas.microsoft.com/office/drawing/2014/main" id="{B0030DC5-9BDE-98EA-C3E1-956417EA1150}"/>
              </a:ext>
            </a:extLst>
          </p:cNvPr>
          <p:cNvSpPr>
            <a:spLocks noGrp="1"/>
          </p:cNvSpPr>
          <p:nvPr>
            <p:ph type="sldNum" sz="quarter" idx="5"/>
          </p:nvPr>
        </p:nvSpPr>
        <p:spPr/>
        <p:txBody>
          <a:bodyPr/>
          <a:lstStyle/>
          <a:p>
            <a:pPr marL="0" marR="0" lvl="0" indent="0" algn="r" defTabSz="609545" rtl="0" eaLnBrk="1" fontAlgn="auto" latinLnBrk="0" hangingPunct="1">
              <a:lnSpc>
                <a:spcPct val="100000"/>
              </a:lnSpc>
              <a:spcBef>
                <a:spcPts val="0"/>
              </a:spcBef>
              <a:spcAft>
                <a:spcPts val="0"/>
              </a:spcAft>
              <a:buClrTx/>
              <a:buSzTx/>
              <a:buFontTx/>
              <a:buNone/>
              <a:tabLst/>
              <a:defRPr/>
            </a:pPr>
            <a:fld id="{F1C4E058-1AB9-C748-BF71-70DF2BAC2D76}" type="slidenum">
              <a:rPr kumimoji="0" lang="en-GB" sz="1200" b="0" i="0" u="none" strike="noStrike" kern="1200" cap="none" spc="0" normalizeH="0" baseline="0" noProof="0" smtClean="0">
                <a:ln>
                  <a:noFill/>
                </a:ln>
                <a:solidFill>
                  <a:srgbClr val="000000"/>
                </a:solidFill>
                <a:effectLst/>
                <a:uLnTx/>
                <a:uFillTx/>
                <a:latin typeface="Aptos"/>
                <a:ea typeface="+mn-ea"/>
                <a:cs typeface="+mn-cs"/>
              </a:rPr>
              <a:pPr marL="0" marR="0" lvl="0" indent="0" algn="r" defTabSz="609545"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000000"/>
              </a:solidFill>
              <a:effectLst/>
              <a:uLnTx/>
              <a:uFillTx/>
              <a:latin typeface="Aptos"/>
              <a:ea typeface="+mn-ea"/>
              <a:cs typeface="+mn-cs"/>
            </a:endParaRPr>
          </a:p>
        </p:txBody>
      </p:sp>
    </p:spTree>
    <p:extLst>
      <p:ext uri="{BB962C8B-B14F-4D97-AF65-F5344CB8AC3E}">
        <p14:creationId xmlns:p14="http://schemas.microsoft.com/office/powerpoint/2010/main" val="144965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D23CF-5578-8E76-02F6-5506AE1614D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196D1E6-01B1-4C3B-CF87-842C978A77D6}"/>
              </a:ext>
            </a:extLst>
          </p:cNvPr>
          <p:cNvSpPr>
            <a:spLocks noGrp="1" noRot="1" noChangeAspect="1"/>
          </p:cNvSpPr>
          <p:nvPr>
            <p:ph type="sldImg"/>
          </p:nvPr>
        </p:nvSpPr>
        <p:spPr>
          <a:xfrm>
            <a:off x="263525" y="331788"/>
            <a:ext cx="3586163" cy="2017712"/>
          </a:xfrm>
        </p:spPr>
      </p:sp>
      <p:sp>
        <p:nvSpPr>
          <p:cNvPr id="3" name="Plassholder for notater 2">
            <a:extLst>
              <a:ext uri="{FF2B5EF4-FFF2-40B4-BE49-F238E27FC236}">
                <a16:creationId xmlns:a16="http://schemas.microsoft.com/office/drawing/2014/main" id="{ED0CC7B4-EE72-96C9-AC5E-7B52077F9A91}"/>
              </a:ext>
            </a:extLst>
          </p:cNvPr>
          <p:cNvSpPr>
            <a:spLocks noGrp="1"/>
          </p:cNvSpPr>
          <p:nvPr>
            <p:ph type="body" idx="1"/>
          </p:nvPr>
        </p:nvSpPr>
        <p:spPr>
          <a:xfrm>
            <a:off x="263525" y="2463801"/>
            <a:ext cx="5854383" cy="6718340"/>
          </a:xfrm>
        </p:spPr>
        <p:txBody>
          <a:bodyPr>
            <a:normAutofit/>
          </a:bodyPr>
          <a:lstStyle/>
          <a:p>
            <a:r>
              <a:rPr lang="nb-NO" sz="1400" dirty="0"/>
              <a:t>I fjor kom vi med et tydelig budskap om at det blir leita altfor lite i Barentshavet. Ministerne kom med et oppdrag til selskapene om å «snu alle steiner»</a:t>
            </a:r>
          </a:p>
          <a:p>
            <a:pPr marL="0" marR="0" lvl="0" indent="0" algn="l" defTabSz="609545" rtl="0" eaLnBrk="1" fontAlgn="base" latinLnBrk="0" hangingPunct="1">
              <a:lnSpc>
                <a:spcPct val="100000"/>
              </a:lnSpc>
              <a:spcBef>
                <a:spcPct val="30000"/>
              </a:spcBef>
              <a:spcAft>
                <a:spcPct val="0"/>
              </a:spcAft>
              <a:buClrTx/>
              <a:buSzTx/>
              <a:buFontTx/>
              <a:buNone/>
              <a:tabLst/>
              <a:defRPr/>
            </a:pPr>
            <a:r>
              <a:rPr lang="nb-NO" sz="1400" dirty="0"/>
              <a:t>Da er det gledelig at vi </a:t>
            </a:r>
            <a:r>
              <a:rPr lang="nb-NO" sz="1400" dirty="0" err="1"/>
              <a:t>no</a:t>
            </a:r>
            <a:r>
              <a:rPr lang="nb-NO" sz="1400" dirty="0"/>
              <a:t> ser et betydelig løft i </a:t>
            </a:r>
            <a:r>
              <a:rPr lang="nb-NO" sz="1400" dirty="0" err="1"/>
              <a:t>leiteaktiviten</a:t>
            </a:r>
            <a:r>
              <a:rPr lang="nb-NO" sz="1400" dirty="0"/>
              <a:t> dette året!</a:t>
            </a:r>
          </a:p>
          <a:p>
            <a:endParaRPr lang="nb-NO" sz="1400" dirty="0"/>
          </a:p>
          <a:p>
            <a:r>
              <a:rPr lang="nb-NO" sz="1400" dirty="0"/>
              <a:t>I år kan det sjå ut til å bli mellom 6 og 8 </a:t>
            </a:r>
            <a:r>
              <a:rPr lang="nb-NO" sz="1400" dirty="0" err="1"/>
              <a:t>leitebrønnar</a:t>
            </a:r>
            <a:r>
              <a:rPr lang="nb-NO" sz="1400" dirty="0"/>
              <a:t>. Det er veldig bra – og </a:t>
            </a:r>
            <a:r>
              <a:rPr lang="nb-NO" sz="1400" dirty="0" err="1"/>
              <a:t>eg</a:t>
            </a:r>
            <a:r>
              <a:rPr lang="nb-NO" sz="1400" dirty="0"/>
              <a:t> har lyst til anerkjenne </a:t>
            </a:r>
            <a:r>
              <a:rPr lang="nb-NO" sz="1400" dirty="0" err="1"/>
              <a:t>AkerBP</a:t>
            </a:r>
            <a:r>
              <a:rPr lang="nb-NO" sz="1400" dirty="0"/>
              <a:t>, Equinor, Vår Energi og </a:t>
            </a:r>
            <a:r>
              <a:rPr lang="nb-NO" sz="1400" dirty="0" err="1"/>
              <a:t>Petoro</a:t>
            </a:r>
            <a:r>
              <a:rPr lang="nb-NO" sz="1400" dirty="0"/>
              <a:t> for dette – og for å jobba godt med samordning av rigger. </a:t>
            </a:r>
          </a:p>
          <a:p>
            <a:endParaRPr lang="nb-NO" sz="1400" dirty="0"/>
          </a:p>
          <a:p>
            <a:r>
              <a:rPr lang="nb-NO" sz="1400" dirty="0"/>
              <a:t>Samordning og samarbeid er veldig viktig for å få til </a:t>
            </a:r>
            <a:r>
              <a:rPr lang="nb-NO" sz="1400" dirty="0" err="1"/>
              <a:t>meir</a:t>
            </a:r>
            <a:r>
              <a:rPr lang="nb-NO" sz="1400" dirty="0"/>
              <a:t> stabil aktivitet i Barentshavet.</a:t>
            </a:r>
          </a:p>
          <a:p>
            <a:endParaRPr lang="nb-NO" sz="1400" dirty="0"/>
          </a:p>
          <a:p>
            <a:r>
              <a:rPr lang="nb-NO" sz="1400" dirty="0"/>
              <a:t>2024 blir et </a:t>
            </a:r>
            <a:r>
              <a:rPr lang="nb-NO" sz="1400" dirty="0" err="1"/>
              <a:t>spennande</a:t>
            </a:r>
            <a:r>
              <a:rPr lang="nb-NO" sz="1400" dirty="0"/>
              <a:t> </a:t>
            </a:r>
            <a:r>
              <a:rPr lang="nb-NO" sz="1400" dirty="0" err="1"/>
              <a:t>leiteår</a:t>
            </a:r>
            <a:r>
              <a:rPr lang="nb-NO" sz="1400" dirty="0"/>
              <a:t>.</a:t>
            </a:r>
          </a:p>
        </p:txBody>
      </p:sp>
      <p:sp>
        <p:nvSpPr>
          <p:cNvPr id="4" name="Plassholder for lysbildenummer 3">
            <a:extLst>
              <a:ext uri="{FF2B5EF4-FFF2-40B4-BE49-F238E27FC236}">
                <a16:creationId xmlns:a16="http://schemas.microsoft.com/office/drawing/2014/main" id="{B0030DC5-9BDE-98EA-C3E1-956417EA1150}"/>
              </a:ext>
            </a:extLst>
          </p:cNvPr>
          <p:cNvSpPr>
            <a:spLocks noGrp="1"/>
          </p:cNvSpPr>
          <p:nvPr>
            <p:ph type="sldNum" sz="quarter" idx="5"/>
          </p:nvPr>
        </p:nvSpPr>
        <p:spPr/>
        <p:txBody>
          <a:bodyPr/>
          <a:lstStyle/>
          <a:p>
            <a:pPr marL="0" marR="0" lvl="0" indent="0" algn="r" defTabSz="609545" rtl="0" eaLnBrk="1" fontAlgn="auto" latinLnBrk="0" hangingPunct="1">
              <a:lnSpc>
                <a:spcPct val="100000"/>
              </a:lnSpc>
              <a:spcBef>
                <a:spcPts val="0"/>
              </a:spcBef>
              <a:spcAft>
                <a:spcPts val="0"/>
              </a:spcAft>
              <a:buClrTx/>
              <a:buSzTx/>
              <a:buFontTx/>
              <a:buNone/>
              <a:tabLst/>
              <a:defRPr/>
            </a:pPr>
            <a:fld id="{F1C4E058-1AB9-C748-BF71-70DF2BAC2D76}" type="slidenum">
              <a:rPr kumimoji="0" lang="en-GB" sz="1200" b="0" i="0" u="none" strike="noStrike" kern="1200" cap="none" spc="0" normalizeH="0" baseline="0" noProof="0" smtClean="0">
                <a:ln>
                  <a:noFill/>
                </a:ln>
                <a:solidFill>
                  <a:srgbClr val="000000"/>
                </a:solidFill>
                <a:effectLst/>
                <a:uLnTx/>
                <a:uFillTx/>
                <a:latin typeface="Aptos"/>
                <a:ea typeface="+mn-ea"/>
                <a:cs typeface="+mn-cs"/>
              </a:rPr>
              <a:pPr marL="0" marR="0" lvl="0" indent="0" algn="r" defTabSz="609545"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000000"/>
              </a:solidFill>
              <a:effectLst/>
              <a:uLnTx/>
              <a:uFillTx/>
              <a:latin typeface="Aptos"/>
              <a:ea typeface="+mn-ea"/>
              <a:cs typeface="+mn-cs"/>
            </a:endParaRPr>
          </a:p>
        </p:txBody>
      </p:sp>
    </p:spTree>
    <p:extLst>
      <p:ext uri="{BB962C8B-B14F-4D97-AF65-F5344CB8AC3E}">
        <p14:creationId xmlns:p14="http://schemas.microsoft.com/office/powerpoint/2010/main" val="3262730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68288" y="300038"/>
            <a:ext cx="3186112" cy="1792287"/>
          </a:xfrm>
        </p:spPr>
      </p:sp>
      <p:sp>
        <p:nvSpPr>
          <p:cNvPr id="3" name="Plassholder for notater 2"/>
          <p:cNvSpPr>
            <a:spLocks noGrp="1"/>
          </p:cNvSpPr>
          <p:nvPr>
            <p:ph type="body" idx="1"/>
          </p:nvPr>
        </p:nvSpPr>
        <p:spPr>
          <a:xfrm>
            <a:off x="268288" y="2419351"/>
            <a:ext cx="5849620" cy="6762790"/>
          </a:xfrm>
        </p:spPr>
        <p:txBody>
          <a:bodyPr>
            <a:normAutofit/>
          </a:bodyPr>
          <a:lstStyle/>
          <a:p>
            <a:r>
              <a:rPr lang="nb-NO" sz="1400" dirty="0"/>
              <a:t>Og det kan blir </a:t>
            </a:r>
            <a:r>
              <a:rPr lang="nb-NO" sz="1400" dirty="0" err="1"/>
              <a:t>fleire</a:t>
            </a:r>
            <a:r>
              <a:rPr lang="nb-NO" sz="1400" dirty="0"/>
              <a:t> </a:t>
            </a:r>
            <a:r>
              <a:rPr lang="nb-NO" sz="1400" dirty="0" err="1"/>
              <a:t>spennande</a:t>
            </a:r>
            <a:r>
              <a:rPr lang="nb-NO" sz="1400" dirty="0"/>
              <a:t> </a:t>
            </a:r>
            <a:r>
              <a:rPr lang="nb-NO" sz="1400" dirty="0" err="1"/>
              <a:t>leiteår</a:t>
            </a:r>
            <a:r>
              <a:rPr lang="nb-NO" sz="1400" dirty="0"/>
              <a:t>…</a:t>
            </a:r>
          </a:p>
          <a:p>
            <a:endParaRPr lang="nb-NO" sz="1400" dirty="0"/>
          </a:p>
          <a:p>
            <a:r>
              <a:rPr lang="nb-NO" sz="1400" dirty="0"/>
              <a:t>I januar i år ble det tildelt 8 nye utvinningstillatelsen i Barentshavet. Dette er den største tildelingen i Barentshavet </a:t>
            </a:r>
            <a:r>
              <a:rPr lang="nb-NO" sz="1400" dirty="0" err="1"/>
              <a:t>sidan</a:t>
            </a:r>
            <a:r>
              <a:rPr lang="nb-NO" sz="1400" dirty="0"/>
              <a:t> 2019.</a:t>
            </a:r>
          </a:p>
          <a:p>
            <a:endParaRPr lang="nb-NO" sz="1400" dirty="0"/>
          </a:p>
          <a:p>
            <a:pPr marL="0" marR="0" lvl="0" indent="0" algn="l" defTabSz="609545" rtl="0" eaLnBrk="1" fontAlgn="base" latinLnBrk="0" hangingPunct="1">
              <a:lnSpc>
                <a:spcPct val="100000"/>
              </a:lnSpc>
              <a:spcBef>
                <a:spcPct val="30000"/>
              </a:spcBef>
              <a:spcAft>
                <a:spcPct val="0"/>
              </a:spcAft>
              <a:buClrTx/>
              <a:buSzTx/>
              <a:buFontTx/>
              <a:buNone/>
              <a:tabLst/>
              <a:defRPr/>
            </a:pPr>
            <a:r>
              <a:rPr lang="nb-NO" sz="1400" dirty="0"/>
              <a:t>Det er gledelig at </a:t>
            </a:r>
            <a:r>
              <a:rPr lang="nb-NO" sz="1400" dirty="0" err="1"/>
              <a:t>fleire</a:t>
            </a:r>
            <a:r>
              <a:rPr lang="nb-NO" sz="1400" dirty="0"/>
              <a:t> av </a:t>
            </a:r>
            <a:r>
              <a:rPr lang="nb-NO" sz="1400" dirty="0" err="1"/>
              <a:t>desse</a:t>
            </a:r>
            <a:r>
              <a:rPr lang="nb-NO" sz="1400" dirty="0"/>
              <a:t> </a:t>
            </a:r>
            <a:r>
              <a:rPr lang="nb-NO" sz="1400" dirty="0" err="1"/>
              <a:t>tildelingane</a:t>
            </a:r>
            <a:r>
              <a:rPr lang="nb-NO" sz="1400" dirty="0"/>
              <a:t> kom i det TFO-arealet som blei utvida i fjor. Her er det muligheter for å </a:t>
            </a:r>
            <a:r>
              <a:rPr lang="nb-NO" sz="1400" dirty="0" err="1"/>
              <a:t>finna</a:t>
            </a:r>
            <a:r>
              <a:rPr lang="nb-NO" sz="1400" dirty="0"/>
              <a:t> større gassressurser.</a:t>
            </a:r>
          </a:p>
          <a:p>
            <a:endParaRPr lang="nb-NO" sz="1400" dirty="0"/>
          </a:p>
          <a:p>
            <a:r>
              <a:rPr lang="nb-NO" sz="1400" dirty="0"/>
              <a:t>For neste års er TFO området totalt utvidet med 37 nye blokker . 34 av disse er o østlige Barentshavet</a:t>
            </a:r>
          </a:p>
          <a:p>
            <a:endParaRPr lang="nb-NO" sz="1400" dirty="0"/>
          </a:p>
          <a:p>
            <a:r>
              <a:rPr lang="nb-NO" sz="1400" dirty="0"/>
              <a:t>Det vil være et viktig bidrag til å få avklart potensialet for </a:t>
            </a:r>
            <a:r>
              <a:rPr lang="nb-NO" sz="1400" dirty="0" err="1"/>
              <a:t>gassressursar</a:t>
            </a:r>
            <a:r>
              <a:rPr lang="nb-NO" sz="1400" dirty="0"/>
              <a:t> som kan underbygge </a:t>
            </a:r>
            <a:r>
              <a:rPr lang="nb-NO" sz="1400" dirty="0" err="1"/>
              <a:t>ein</a:t>
            </a:r>
            <a:r>
              <a:rPr lang="nb-NO" sz="1400" dirty="0"/>
              <a:t> framtidig beslutning om å øke eksportkapasiteten ut av Barentshavet.</a:t>
            </a:r>
          </a:p>
          <a:p>
            <a:endParaRPr lang="nb-NO" sz="1400" dirty="0"/>
          </a:p>
        </p:txBody>
      </p:sp>
      <p:sp>
        <p:nvSpPr>
          <p:cNvPr id="4" name="Plassholder for lysbildenummer 3"/>
          <p:cNvSpPr>
            <a:spLocks noGrp="1"/>
          </p:cNvSpPr>
          <p:nvPr>
            <p:ph type="sldNum" sz="quarter" idx="5"/>
          </p:nvPr>
        </p:nvSpPr>
        <p:spPr/>
        <p:txBody>
          <a:bodyPr/>
          <a:lstStyle/>
          <a:p>
            <a:pPr>
              <a:defRPr/>
            </a:pPr>
            <a:fld id="{F1C4E058-1AB9-C748-BF71-70DF2BAC2D76}" type="slidenum">
              <a:rPr lang="en-GB" noProof="0" smtClean="0"/>
              <a:pPr>
                <a:defRPr/>
              </a:pPr>
              <a:t>9</a:t>
            </a:fld>
            <a:endParaRPr lang="en-GB" noProof="0"/>
          </a:p>
        </p:txBody>
      </p:sp>
    </p:spTree>
    <p:extLst>
      <p:ext uri="{BB962C8B-B14F-4D97-AF65-F5344CB8AC3E}">
        <p14:creationId xmlns:p14="http://schemas.microsoft.com/office/powerpoint/2010/main" val="3720341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Hva tror vi så om fremtiden?</a:t>
            </a:r>
          </a:p>
          <a:p>
            <a:r>
              <a:rPr lang="nb-NO" dirty="0"/>
              <a:t>Det er mange signaler og utviklingstrekk som tilsier at vi vil få en enda mer mangfoldig aktivitet på norsk sokkel. Vi ser at olje og gassaktiviteten vil gradvis følge etter der ressursene finnes – i nord!</a:t>
            </a:r>
          </a:p>
          <a:p>
            <a:r>
              <a:rPr lang="nb-NO" dirty="0"/>
              <a:t>Noen fellestrekk jeg ser er større avstander fra land, økt bruk av havbunnsinnretninger, og en digitalisering av overvåking og varsling. Kan kunstig intelligens spille en rolle innen overvåking og varsling?</a:t>
            </a:r>
          </a:p>
        </p:txBody>
      </p:sp>
      <p:sp>
        <p:nvSpPr>
          <p:cNvPr id="4" name="Plassholder for lysbildenummer 3"/>
          <p:cNvSpPr>
            <a:spLocks noGrp="1"/>
          </p:cNvSpPr>
          <p:nvPr>
            <p:ph type="sldNum" sz="quarter" idx="5"/>
          </p:nvPr>
        </p:nvSpPr>
        <p:spPr/>
        <p:txBody>
          <a:bodyPr/>
          <a:lstStyle/>
          <a:p>
            <a:pPr>
              <a:defRPr/>
            </a:pPr>
            <a:fld id="{F1C4E058-1AB9-C748-BF71-70DF2BAC2D76}" type="slidenum">
              <a:rPr lang="en-GB" noProof="0" smtClean="0"/>
              <a:pPr>
                <a:defRPr/>
              </a:pPr>
              <a:t>10</a:t>
            </a:fld>
            <a:endParaRPr lang="en-GB" noProof="0"/>
          </a:p>
        </p:txBody>
      </p:sp>
    </p:spTree>
    <p:extLst>
      <p:ext uri="{BB962C8B-B14F-4D97-AF65-F5344CB8AC3E}">
        <p14:creationId xmlns:p14="http://schemas.microsoft.com/office/powerpoint/2010/main" val="2650867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www.instagram.com/oljedirektoratet/" TargetMode="External"/><Relationship Id="rId3" Type="http://schemas.openxmlformats.org/officeDocument/2006/relationships/image" Target="../media/image7.emf"/><Relationship Id="rId7" Type="http://schemas.openxmlformats.org/officeDocument/2006/relationships/image" Target="../media/image9.emf"/><Relationship Id="rId2" Type="http://schemas.openxmlformats.org/officeDocument/2006/relationships/hyperlink" Target="https://www.facebook.com/oljedirektoratet" TargetMode="External"/><Relationship Id="rId1" Type="http://schemas.openxmlformats.org/officeDocument/2006/relationships/slideMaster" Target="../slideMasters/slideMaster1.xml"/><Relationship Id="rId6" Type="http://schemas.openxmlformats.org/officeDocument/2006/relationships/hyperlink" Target="https://twitter.com/oljedir" TargetMode="External"/><Relationship Id="rId5" Type="http://schemas.openxmlformats.org/officeDocument/2006/relationships/image" Target="../media/image8.emf"/><Relationship Id="rId4" Type="http://schemas.openxmlformats.org/officeDocument/2006/relationships/hyperlink" Target="https://www.linkedin.com/company/the-norwegian-petroleum-directorate/" TargetMode="External"/><Relationship Id="rId9" Type="http://schemas.openxmlformats.org/officeDocument/2006/relationships/image" Target="../media/image10.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hyperlink" Target="https://www.facebook.com/oljedirektoratet" TargetMode="External"/><Relationship Id="rId7" Type="http://schemas.openxmlformats.org/officeDocument/2006/relationships/hyperlink" Target="https://twitter.com/oljedir"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hyperlink" Target="https://www.linkedin.com/company/the-norwegian-petroleum-directorate/" TargetMode="External"/><Relationship Id="rId10" Type="http://schemas.openxmlformats.org/officeDocument/2006/relationships/image" Target="../media/image10.emf"/><Relationship Id="rId4" Type="http://schemas.openxmlformats.org/officeDocument/2006/relationships/image" Target="../media/image7.emf"/><Relationship Id="rId9" Type="http://schemas.openxmlformats.org/officeDocument/2006/relationships/hyperlink" Target="https://www.instagram.com/oljedirektoratet/" TargetMode="Externa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hyperlink" Target="https://www.facebook.com/oljedirektoratet" TargetMode="External"/><Relationship Id="rId7" Type="http://schemas.openxmlformats.org/officeDocument/2006/relationships/hyperlink" Target="https://twitter.com/oljedir" TargetMode="External"/><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hyperlink" Target="https://www.linkedin.com/company/the-norwegian-petroleum-directorate/" TargetMode="External"/><Relationship Id="rId10" Type="http://schemas.openxmlformats.org/officeDocument/2006/relationships/image" Target="../media/image10.emf"/><Relationship Id="rId4" Type="http://schemas.openxmlformats.org/officeDocument/2006/relationships/image" Target="../media/image7.emf"/><Relationship Id="rId9" Type="http://schemas.openxmlformats.org/officeDocument/2006/relationships/hyperlink" Target="https://www.instagram.com/oljedirektoratet/"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hyperlink" Target="https://www.instagram.com/oljedirektoratet/" TargetMode="External"/><Relationship Id="rId3" Type="http://schemas.openxmlformats.org/officeDocument/2006/relationships/image" Target="../media/image17.emf"/><Relationship Id="rId7" Type="http://schemas.openxmlformats.org/officeDocument/2006/relationships/image" Target="../media/image19.emf"/><Relationship Id="rId2" Type="http://schemas.openxmlformats.org/officeDocument/2006/relationships/hyperlink" Target="https://www.facebook.com/oljedirektoratet" TargetMode="External"/><Relationship Id="rId1" Type="http://schemas.openxmlformats.org/officeDocument/2006/relationships/slideMaster" Target="../slideMasters/slideMaster2.xml"/><Relationship Id="rId6" Type="http://schemas.openxmlformats.org/officeDocument/2006/relationships/hyperlink" Target="https://twitter.com/oljedir" TargetMode="External"/><Relationship Id="rId5" Type="http://schemas.openxmlformats.org/officeDocument/2006/relationships/image" Target="../media/image18.emf"/><Relationship Id="rId4" Type="http://schemas.openxmlformats.org/officeDocument/2006/relationships/hyperlink" Target="https://www.linkedin.com/company/the-norwegian-petroleum-directorate/" TargetMode="External"/><Relationship Id="rId9" Type="http://schemas.openxmlformats.org/officeDocument/2006/relationships/image" Target="../media/image20.emf"/></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hyperlink" Target="https://www.facebook.com/oljedirektoratet" TargetMode="External"/><Relationship Id="rId7" Type="http://schemas.openxmlformats.org/officeDocument/2006/relationships/hyperlink" Target="https://twitter.com/oljedir" TargetMode="External"/><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8.emf"/><Relationship Id="rId5" Type="http://schemas.openxmlformats.org/officeDocument/2006/relationships/hyperlink" Target="https://www.linkedin.com/company/the-norwegian-petroleum-directorate/" TargetMode="External"/><Relationship Id="rId10" Type="http://schemas.openxmlformats.org/officeDocument/2006/relationships/image" Target="../media/image20.emf"/><Relationship Id="rId4" Type="http://schemas.openxmlformats.org/officeDocument/2006/relationships/image" Target="../media/image17.emf"/><Relationship Id="rId9" Type="http://schemas.openxmlformats.org/officeDocument/2006/relationships/hyperlink" Target="https://www.instagram.com/oljedirektoratet/" TargetMode="External"/></Relationships>
</file>

<file path=ppt/slideLayouts/_rels/slideLayout54.xml.rels><?xml version="1.0" encoding="UTF-8" standalone="yes"?>
<Relationships xmlns="http://schemas.openxmlformats.org/package/2006/relationships"><Relationship Id="rId8" Type="http://schemas.openxmlformats.org/officeDocument/2006/relationships/hyperlink" Target="https://twitter.com/oljedir" TargetMode="External"/><Relationship Id="rId3" Type="http://schemas.openxmlformats.org/officeDocument/2006/relationships/image" Target="../media/image6.png"/><Relationship Id="rId7" Type="http://schemas.openxmlformats.org/officeDocument/2006/relationships/image" Target="../media/image18.emf"/><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hyperlink" Target="https://www.linkedin.com/company/the-norwegian-petroleum-directorate/" TargetMode="External"/><Relationship Id="rId11" Type="http://schemas.openxmlformats.org/officeDocument/2006/relationships/image" Target="../media/image20.emf"/><Relationship Id="rId5" Type="http://schemas.openxmlformats.org/officeDocument/2006/relationships/image" Target="../media/image17.emf"/><Relationship Id="rId10" Type="http://schemas.openxmlformats.org/officeDocument/2006/relationships/hyperlink" Target="https://www.instagram.com/oljedirektoratet/" TargetMode="External"/><Relationship Id="rId4" Type="http://schemas.openxmlformats.org/officeDocument/2006/relationships/hyperlink" Target="https://www.facebook.com/oljedirektoratet" TargetMode="External"/><Relationship Id="rId9" Type="http://schemas.openxmlformats.org/officeDocument/2006/relationships/image" Target="../media/image19.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l">
              <a:defRPr/>
            </a:lvl1pPr>
          </a:lstStyle>
          <a:p>
            <a:r>
              <a:rPr lang="nb-NO" noProof="0"/>
              <a:t>Klikk for å redigere tittelstil</a:t>
            </a:r>
            <a:endParaRPr lang="nb-NO" noProof="0" dirty="0"/>
          </a:p>
        </p:txBody>
      </p:sp>
      <p:sp>
        <p:nvSpPr>
          <p:cNvPr id="12" name="Plassholder for dato 11">
            <a:extLst>
              <a:ext uri="{FF2B5EF4-FFF2-40B4-BE49-F238E27FC236}">
                <a16:creationId xmlns:a16="http://schemas.microsoft.com/office/drawing/2014/main" id="{28788C0F-D3CB-71A1-C2C0-4A7E3967F496}"/>
              </a:ext>
            </a:extLst>
          </p:cNvPr>
          <p:cNvSpPr>
            <a:spLocks noGrp="1"/>
          </p:cNvSpPr>
          <p:nvPr>
            <p:ph type="dt" sz="half" idx="15"/>
          </p:nvPr>
        </p:nvSpPr>
        <p:spPr/>
        <p:txBody>
          <a:bodyPr/>
          <a:lstStyle/>
          <a:p>
            <a:pPr>
              <a:defRPr/>
            </a:pPr>
            <a:fld id="{D81974FE-D81D-4B8B-865C-0B21D63AC7CD}" type="datetime1">
              <a:rPr lang="nb-NO" smtClean="0"/>
              <a:t>02.09.2024</a:t>
            </a:fld>
            <a:endParaRPr lang="nb-NO" dirty="0"/>
          </a:p>
        </p:txBody>
      </p:sp>
      <p:sp>
        <p:nvSpPr>
          <p:cNvPr id="14" name="Plassholder for lysbildenummer 13">
            <a:extLst>
              <a:ext uri="{FF2B5EF4-FFF2-40B4-BE49-F238E27FC236}">
                <a16:creationId xmlns:a16="http://schemas.microsoft.com/office/drawing/2014/main" id="{ACC17174-3019-F7BC-1297-69F6751E66FC}"/>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5" name="Plassholder for innhold 4">
            <a:extLst>
              <a:ext uri="{FF2B5EF4-FFF2-40B4-BE49-F238E27FC236}">
                <a16:creationId xmlns:a16="http://schemas.microsoft.com/office/drawing/2014/main" id="{6405B158-0F42-5521-3AC3-BC30CAE64F3B}"/>
              </a:ext>
            </a:extLst>
          </p:cNvPr>
          <p:cNvSpPr>
            <a:spLocks noGrp="1"/>
          </p:cNvSpPr>
          <p:nvPr>
            <p:ph sz="quarter" idx="18"/>
          </p:nvPr>
        </p:nvSpPr>
        <p:spPr>
          <a:xfrm>
            <a:off x="665420" y="1844675"/>
            <a:ext cx="8743694" cy="439261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3" name="Plassholder for tekst 9">
            <a:extLst>
              <a:ext uri="{FF2B5EF4-FFF2-40B4-BE49-F238E27FC236}">
                <a16:creationId xmlns:a16="http://schemas.microsoft.com/office/drawing/2014/main" id="{E5A46D13-0EB1-341E-3387-BD4F1342E649}"/>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41987BB6-95B0-1F8D-2EC0-85B604102CB5}"/>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heldekkende media">
    <p:spTree>
      <p:nvGrpSpPr>
        <p:cNvPr id="1" name=""/>
        <p:cNvGrpSpPr/>
        <p:nvPr/>
      </p:nvGrpSpPr>
      <p:grpSpPr>
        <a:xfrm>
          <a:off x="0" y="0"/>
          <a:ext cx="0" cy="0"/>
          <a:chOff x="0" y="0"/>
          <a:chExt cx="0" cy="0"/>
        </a:xfrm>
      </p:grpSpPr>
      <p:sp>
        <p:nvSpPr>
          <p:cNvPr id="4" name="Plassholder for media 3">
            <a:extLst>
              <a:ext uri="{FF2B5EF4-FFF2-40B4-BE49-F238E27FC236}">
                <a16:creationId xmlns:a16="http://schemas.microsoft.com/office/drawing/2014/main" id="{E71AFB58-3DA6-9FDF-D66D-EE1A944245C8}"/>
              </a:ext>
            </a:extLst>
          </p:cNvPr>
          <p:cNvSpPr>
            <a:spLocks noGrp="1"/>
          </p:cNvSpPr>
          <p:nvPr>
            <p:ph type="media" sz="quarter" idx="15" hasCustomPrompt="1"/>
          </p:nvPr>
        </p:nvSpPr>
        <p:spPr>
          <a:xfrm>
            <a:off x="0" y="0"/>
            <a:ext cx="12192000" cy="6858000"/>
          </a:xfrm>
        </p:spPr>
        <p:txBody>
          <a:bodyPr anchor="ctr"/>
          <a:lstStyle>
            <a:lvl1pPr marL="0" indent="0" algn="ctr">
              <a:buNone/>
              <a:defRPr/>
            </a:lvl1pPr>
          </a:lstStyle>
          <a:p>
            <a:r>
              <a:rPr lang="nb-NO" dirty="0"/>
              <a:t>SETT INN MEDIA</a:t>
            </a:r>
          </a:p>
        </p:txBody>
      </p:sp>
      <p:sp>
        <p:nvSpPr>
          <p:cNvPr id="2" name="Tittel 1"/>
          <p:cNvSpPr>
            <a:spLocks noGrp="1"/>
          </p:cNvSpPr>
          <p:nvPr>
            <p:ph type="title" hasCustomPrompt="1"/>
          </p:nvPr>
        </p:nvSpPr>
        <p:spPr>
          <a:xfrm>
            <a:off x="665419" y="872716"/>
            <a:ext cx="11119213" cy="1476164"/>
          </a:xfrm>
        </p:spPr>
        <p:txBody>
          <a:bodyPr anchor="t" anchorCtr="0"/>
          <a:lstStyle>
            <a:lvl1pPr algn="r">
              <a:defRPr sz="11000" spc="300" baseline="0">
                <a:latin typeface="Aptos Light" panose="020B0004020202020204" pitchFamily="34" charset="0"/>
              </a:defRPr>
            </a:lvl1pPr>
          </a:lstStyle>
          <a:p>
            <a:r>
              <a:rPr lang="nb-NO" noProof="0" dirty="0"/>
              <a:t>OVERSKRIFT</a:t>
            </a:r>
          </a:p>
        </p:txBody>
      </p:sp>
      <p:sp>
        <p:nvSpPr>
          <p:cNvPr id="5" name="Plassholder for dato 4">
            <a:extLst>
              <a:ext uri="{FF2B5EF4-FFF2-40B4-BE49-F238E27FC236}">
                <a16:creationId xmlns:a16="http://schemas.microsoft.com/office/drawing/2014/main" id="{0FD67A8E-7DA9-7411-EF28-CA9AAB43FA7A}"/>
              </a:ext>
            </a:extLst>
          </p:cNvPr>
          <p:cNvSpPr>
            <a:spLocks noGrp="1"/>
          </p:cNvSpPr>
          <p:nvPr>
            <p:ph type="dt" sz="half" idx="16"/>
          </p:nvPr>
        </p:nvSpPr>
        <p:spPr/>
        <p:txBody>
          <a:bodyPr/>
          <a:lstStyle/>
          <a:p>
            <a:pPr>
              <a:defRPr/>
            </a:pPr>
            <a:fld id="{A6AD4AA6-9FCA-4059-9C7E-D61EFD0E4CC6}" type="datetime1">
              <a:rPr lang="nb-NO" smtClean="0"/>
              <a:t>02.09.2024</a:t>
            </a:fld>
            <a:endParaRPr lang="nb-NO" dirty="0"/>
          </a:p>
        </p:txBody>
      </p:sp>
      <p:sp>
        <p:nvSpPr>
          <p:cNvPr id="7" name="Plassholder for lysbildenummer 6">
            <a:extLst>
              <a:ext uri="{FF2B5EF4-FFF2-40B4-BE49-F238E27FC236}">
                <a16:creationId xmlns:a16="http://schemas.microsoft.com/office/drawing/2014/main" id="{5E841FBA-2090-1C5E-D063-95E5A8A58288}"/>
              </a:ext>
            </a:extLst>
          </p:cNvPr>
          <p:cNvSpPr>
            <a:spLocks noGrp="1"/>
          </p:cNvSpPr>
          <p:nvPr>
            <p:ph type="sldNum" sz="quarter" idx="18"/>
          </p:nvPr>
        </p:nvSpPr>
        <p:spPr/>
        <p:txBody>
          <a:bodyPr/>
          <a:lstStyle/>
          <a:p>
            <a:pPr>
              <a:defRPr/>
            </a:pPr>
            <a:r>
              <a:rPr lang="nb-NO"/>
              <a:t>S</a:t>
            </a:r>
            <a:fld id="{C588D286-E44A-F344-AC03-AA90C50A06B2}" type="slidenum">
              <a:rPr lang="nb-NO" smtClean="0"/>
              <a:pPr>
                <a:defRPr/>
              </a:pPr>
              <a:t>‹#›</a:t>
            </a:fld>
            <a:endParaRPr lang="nb-NO" dirty="0"/>
          </a:p>
        </p:txBody>
      </p:sp>
      <p:sp>
        <p:nvSpPr>
          <p:cNvPr id="3" name="Plassholder for tekst 9">
            <a:extLst>
              <a:ext uri="{FF2B5EF4-FFF2-40B4-BE49-F238E27FC236}">
                <a16:creationId xmlns:a16="http://schemas.microsoft.com/office/drawing/2014/main" id="{B5980D75-6AAD-BF80-9836-9F31B9D513BC}"/>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6" name="Plassholder for tekst 9">
            <a:extLst>
              <a:ext uri="{FF2B5EF4-FFF2-40B4-BE49-F238E27FC236}">
                <a16:creationId xmlns:a16="http://schemas.microsoft.com/office/drawing/2014/main" id="{EAAAA5E5-708E-006B-E400-6B3E80B0B9D8}"/>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66479442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12" name="Plassholder for dato 11">
            <a:extLst>
              <a:ext uri="{FF2B5EF4-FFF2-40B4-BE49-F238E27FC236}">
                <a16:creationId xmlns:a16="http://schemas.microsoft.com/office/drawing/2014/main" id="{28788C0F-D3CB-71A1-C2C0-4A7E3967F496}"/>
              </a:ext>
            </a:extLst>
          </p:cNvPr>
          <p:cNvSpPr>
            <a:spLocks noGrp="1"/>
          </p:cNvSpPr>
          <p:nvPr>
            <p:ph type="dt" sz="half" idx="15"/>
          </p:nvPr>
        </p:nvSpPr>
        <p:spPr/>
        <p:txBody>
          <a:bodyPr/>
          <a:lstStyle/>
          <a:p>
            <a:pPr>
              <a:defRPr/>
            </a:pPr>
            <a:fld id="{D81974FE-D81D-4B8B-865C-0B21D63AC7CD}" type="datetime1">
              <a:rPr lang="nb-NO" smtClean="0"/>
              <a:t>02.09.2024</a:t>
            </a:fld>
            <a:endParaRPr lang="nb-NO" dirty="0"/>
          </a:p>
        </p:txBody>
      </p:sp>
      <p:sp>
        <p:nvSpPr>
          <p:cNvPr id="14" name="Plassholder for lysbildenummer 13">
            <a:extLst>
              <a:ext uri="{FF2B5EF4-FFF2-40B4-BE49-F238E27FC236}">
                <a16:creationId xmlns:a16="http://schemas.microsoft.com/office/drawing/2014/main" id="{ACC17174-3019-F7BC-1297-69F6751E66FC}"/>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5" name="Plassholder for innhold 4">
            <a:extLst>
              <a:ext uri="{FF2B5EF4-FFF2-40B4-BE49-F238E27FC236}">
                <a16:creationId xmlns:a16="http://schemas.microsoft.com/office/drawing/2014/main" id="{6405B158-0F42-5521-3AC3-BC30CAE64F3B}"/>
              </a:ext>
            </a:extLst>
          </p:cNvPr>
          <p:cNvSpPr>
            <a:spLocks noGrp="1"/>
          </p:cNvSpPr>
          <p:nvPr>
            <p:ph sz="quarter" idx="18"/>
          </p:nvPr>
        </p:nvSpPr>
        <p:spPr>
          <a:xfrm>
            <a:off x="1343472" y="1844675"/>
            <a:ext cx="8065642" cy="439261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Plassholder for tekst 9">
            <a:extLst>
              <a:ext uri="{FF2B5EF4-FFF2-40B4-BE49-F238E27FC236}">
                <a16:creationId xmlns:a16="http://schemas.microsoft.com/office/drawing/2014/main" id="{DD49B5FE-A331-760F-EB22-47C664F733C6}"/>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3" name="Plassholder for tekst 9">
            <a:extLst>
              <a:ext uri="{FF2B5EF4-FFF2-40B4-BE49-F238E27FC236}">
                <a16:creationId xmlns:a16="http://schemas.microsoft.com/office/drawing/2014/main" id="{E4AD809B-D422-4CA2-77E7-49750B043242}"/>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64676220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til venstre med tittel">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65420"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B5B4ADE9-8621-4EE1-BE36-FA6D8505176A}"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666001" y="1844824"/>
            <a:ext cx="3665804" cy="36828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3" name="Plassholder for tekst 9">
            <a:extLst>
              <a:ext uri="{FF2B5EF4-FFF2-40B4-BE49-F238E27FC236}">
                <a16:creationId xmlns:a16="http://schemas.microsoft.com/office/drawing/2014/main" id="{CD24DC63-4D63-BFD0-5B0F-647ED7031020}"/>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1B18670B-43EF-FE3E-AA4B-4521658050D8}"/>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116948324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til venstre og utfallende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65420"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482AFFE2-8DF7-409D-84EB-EC42B5656B75}"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666001" y="1844824"/>
            <a:ext cx="3665804" cy="36828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a:extLst>
              <a:ext uri="{FF2B5EF4-FFF2-40B4-BE49-F238E27FC236}">
                <a16:creationId xmlns:a16="http://schemas.microsoft.com/office/drawing/2014/main" id="{A9B92107-7585-B07A-A251-0FADDC3FF6B4}"/>
              </a:ext>
            </a:extLst>
          </p:cNvPr>
          <p:cNvSpPr>
            <a:spLocks noGrp="1"/>
          </p:cNvSpPr>
          <p:nvPr>
            <p:ph sz="quarter" idx="19"/>
          </p:nvPr>
        </p:nvSpPr>
        <p:spPr>
          <a:xfrm>
            <a:off x="4979988" y="981074"/>
            <a:ext cx="7212012" cy="587692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3" name="Plassholder for tekst 9">
            <a:extLst>
              <a:ext uri="{FF2B5EF4-FFF2-40B4-BE49-F238E27FC236}">
                <a16:creationId xmlns:a16="http://schemas.microsoft.com/office/drawing/2014/main" id="{1B418B64-1054-DD59-009C-EC4A0BB2654D}"/>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5" name="Plassholder for tekst 9">
            <a:extLst>
              <a:ext uri="{FF2B5EF4-FFF2-40B4-BE49-F238E27FC236}">
                <a16:creationId xmlns:a16="http://schemas.microsoft.com/office/drawing/2014/main" id="{8E13E318-A981-C0B5-D414-A59EEDA99A7B}"/>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96224808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til venstre og utfallende bilde">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65420"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482AFFE2-8DF7-409D-84EB-EC42B5656B75}"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666001" y="1844824"/>
            <a:ext cx="3665804" cy="36828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bilde 4">
            <a:extLst>
              <a:ext uri="{FF2B5EF4-FFF2-40B4-BE49-F238E27FC236}">
                <a16:creationId xmlns:a16="http://schemas.microsoft.com/office/drawing/2014/main" id="{4E809DEE-FF1A-5BDB-0BA1-C483C843508E}"/>
              </a:ext>
            </a:extLst>
          </p:cNvPr>
          <p:cNvSpPr>
            <a:spLocks noGrp="1"/>
          </p:cNvSpPr>
          <p:nvPr>
            <p:ph type="pic" sz="quarter" idx="19" hasCustomPrompt="1"/>
          </p:nvPr>
        </p:nvSpPr>
        <p:spPr>
          <a:xfrm>
            <a:off x="4979988" y="981074"/>
            <a:ext cx="7212012" cy="5876925"/>
          </a:xfrm>
        </p:spPr>
        <p:txBody>
          <a:bodyPr anchor="ctr"/>
          <a:lstStyle>
            <a:lvl1pPr marL="0" indent="0" algn="ctr">
              <a:buNone/>
              <a:defRPr/>
            </a:lvl1pPr>
          </a:lstStyle>
          <a:p>
            <a:r>
              <a:rPr lang="nb-NO" dirty="0"/>
              <a:t>SETT INN BILDE HER</a:t>
            </a:r>
          </a:p>
        </p:txBody>
      </p:sp>
      <p:sp>
        <p:nvSpPr>
          <p:cNvPr id="3" name="Plassholder for tekst 9">
            <a:extLst>
              <a:ext uri="{FF2B5EF4-FFF2-40B4-BE49-F238E27FC236}">
                <a16:creationId xmlns:a16="http://schemas.microsoft.com/office/drawing/2014/main" id="{9D997F41-6C8B-4DDE-6054-70BF0B26F31A}"/>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EF5DD197-F6C9-5BBB-B8F9-3CB81D0682A2}"/>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188881113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til venstre og utfallende media">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65420"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482AFFE2-8DF7-409D-84EB-EC42B5656B75}"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666001" y="1844824"/>
            <a:ext cx="3665804" cy="36828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media 4">
            <a:extLst>
              <a:ext uri="{FF2B5EF4-FFF2-40B4-BE49-F238E27FC236}">
                <a16:creationId xmlns:a16="http://schemas.microsoft.com/office/drawing/2014/main" id="{07C6BCEA-13F4-5721-D299-169725EC70A8}"/>
              </a:ext>
            </a:extLst>
          </p:cNvPr>
          <p:cNvSpPr>
            <a:spLocks noGrp="1"/>
          </p:cNvSpPr>
          <p:nvPr>
            <p:ph type="media" sz="quarter" idx="19" hasCustomPrompt="1"/>
          </p:nvPr>
        </p:nvSpPr>
        <p:spPr>
          <a:xfrm>
            <a:off x="4979988" y="981074"/>
            <a:ext cx="7212012" cy="5876925"/>
          </a:xfrm>
        </p:spPr>
        <p:txBody>
          <a:bodyPr anchor="ctr"/>
          <a:lstStyle>
            <a:lvl1pPr marL="0" indent="0" algn="ctr">
              <a:buNone/>
              <a:defRPr/>
            </a:lvl1pPr>
          </a:lstStyle>
          <a:p>
            <a:r>
              <a:rPr lang="nb-NO" dirty="0"/>
              <a:t>SETT INN MEDIA HER</a:t>
            </a:r>
          </a:p>
        </p:txBody>
      </p:sp>
      <p:sp>
        <p:nvSpPr>
          <p:cNvPr id="3" name="Plassholder for tekst 9">
            <a:extLst>
              <a:ext uri="{FF2B5EF4-FFF2-40B4-BE49-F238E27FC236}">
                <a16:creationId xmlns:a16="http://schemas.microsoft.com/office/drawing/2014/main" id="{AD3DC5CD-B0C9-8549-5883-6F31AA102A22}"/>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D834926C-2EAC-36FC-F601-F9C5AAE110B5}"/>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160464545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til venstre med to titler">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65420"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9913AA3A-BFAE-4733-8554-4DD84AB1A2EB}"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666001" y="2456892"/>
            <a:ext cx="3665804" cy="307078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tekst 3">
            <a:extLst>
              <a:ext uri="{FF2B5EF4-FFF2-40B4-BE49-F238E27FC236}">
                <a16:creationId xmlns:a16="http://schemas.microsoft.com/office/drawing/2014/main" id="{94EC5393-5B34-D3D7-896E-97D814FF5891}"/>
              </a:ext>
            </a:extLst>
          </p:cNvPr>
          <p:cNvSpPr>
            <a:spLocks noGrp="1"/>
          </p:cNvSpPr>
          <p:nvPr>
            <p:ph type="body" sz="quarter" idx="19" hasCustomPrompt="1"/>
          </p:nvPr>
        </p:nvSpPr>
        <p:spPr>
          <a:xfrm>
            <a:off x="665419" y="1582679"/>
            <a:ext cx="3662429" cy="406161"/>
          </a:xfrm>
        </p:spPr>
        <p:txBody>
          <a:bodyPr/>
          <a:lstStyle>
            <a:lvl1pPr marL="0" indent="0">
              <a:buFontTx/>
              <a:buNone/>
              <a:defRPr/>
            </a:lvl1pPr>
            <a:lvl2pPr marL="270000" indent="0">
              <a:buFontTx/>
              <a:buNone/>
              <a:defRPr/>
            </a:lvl2pPr>
            <a:lvl3pPr marL="540000" indent="0">
              <a:buFontTx/>
              <a:buNone/>
              <a:defRPr/>
            </a:lvl3pPr>
            <a:lvl4pPr marL="810000" indent="0">
              <a:buFontTx/>
              <a:buNone/>
              <a:defRPr/>
            </a:lvl4pPr>
            <a:lvl5pPr marL="1080000" indent="0">
              <a:buFontTx/>
              <a:buNone/>
              <a:defRPr/>
            </a:lvl5pPr>
          </a:lstStyle>
          <a:p>
            <a:pPr lvl="0"/>
            <a:r>
              <a:rPr lang="nb-NO" dirty="0"/>
              <a:t>Underoverskrift</a:t>
            </a:r>
          </a:p>
        </p:txBody>
      </p:sp>
      <p:sp>
        <p:nvSpPr>
          <p:cNvPr id="3" name="Plassholder for tekst 9">
            <a:extLst>
              <a:ext uri="{FF2B5EF4-FFF2-40B4-BE49-F238E27FC236}">
                <a16:creationId xmlns:a16="http://schemas.microsoft.com/office/drawing/2014/main" id="{E3B5ABAE-7499-B8BF-F069-AA2B39F6FE5D}"/>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5" name="Plassholder for tekst 9">
            <a:extLst>
              <a:ext uri="{FF2B5EF4-FFF2-40B4-BE49-F238E27FC236}">
                <a16:creationId xmlns:a16="http://schemas.microsoft.com/office/drawing/2014/main" id="{2C002FAF-8BC6-904F-204D-535FA373DAAA}"/>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118773784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til høyre og utfallende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7896225"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27BE4088-5C89-46F1-9ADF-B23D295479ED}"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7896225" y="1844824"/>
            <a:ext cx="3665804" cy="36828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a:extLst>
              <a:ext uri="{FF2B5EF4-FFF2-40B4-BE49-F238E27FC236}">
                <a16:creationId xmlns:a16="http://schemas.microsoft.com/office/drawing/2014/main" id="{A9B92107-7585-B07A-A251-0FADDC3FF6B4}"/>
              </a:ext>
            </a:extLst>
          </p:cNvPr>
          <p:cNvSpPr>
            <a:spLocks noGrp="1"/>
          </p:cNvSpPr>
          <p:nvPr>
            <p:ph sz="quarter" idx="19"/>
          </p:nvPr>
        </p:nvSpPr>
        <p:spPr>
          <a:xfrm>
            <a:off x="0" y="981074"/>
            <a:ext cx="7212012" cy="587692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3" name="Plassholder for tekst 9">
            <a:extLst>
              <a:ext uri="{FF2B5EF4-FFF2-40B4-BE49-F238E27FC236}">
                <a16:creationId xmlns:a16="http://schemas.microsoft.com/office/drawing/2014/main" id="{5D7268AE-D0DF-EEE5-D365-EAFA4467E8D0}"/>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5" name="Plassholder for tekst 9">
            <a:extLst>
              <a:ext uri="{FF2B5EF4-FFF2-40B4-BE49-F238E27FC236}">
                <a16:creationId xmlns:a16="http://schemas.microsoft.com/office/drawing/2014/main" id="{DD674139-8A29-D703-2AA2-BAD956A0726D}"/>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139105259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høyre og utfallende bilde">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7896225"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27BE4088-5C89-46F1-9ADF-B23D295479ED}"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7896225" y="1844824"/>
            <a:ext cx="3665804" cy="36828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bilde 4">
            <a:extLst>
              <a:ext uri="{FF2B5EF4-FFF2-40B4-BE49-F238E27FC236}">
                <a16:creationId xmlns:a16="http://schemas.microsoft.com/office/drawing/2014/main" id="{E9808B58-D7B7-36AD-A519-FDAE48F66C67}"/>
              </a:ext>
            </a:extLst>
          </p:cNvPr>
          <p:cNvSpPr>
            <a:spLocks noGrp="1"/>
          </p:cNvSpPr>
          <p:nvPr>
            <p:ph type="pic" sz="quarter" idx="19" hasCustomPrompt="1"/>
          </p:nvPr>
        </p:nvSpPr>
        <p:spPr>
          <a:xfrm>
            <a:off x="0" y="981074"/>
            <a:ext cx="7212013" cy="5876925"/>
          </a:xfrm>
        </p:spPr>
        <p:txBody>
          <a:bodyPr anchor="ctr"/>
          <a:lstStyle>
            <a:lvl1pPr marL="0" indent="0" algn="ctr">
              <a:buNone/>
              <a:defRPr/>
            </a:lvl1pPr>
          </a:lstStyle>
          <a:p>
            <a:r>
              <a:rPr lang="nb-NO" dirty="0"/>
              <a:t>SETT INN BILDE HER</a:t>
            </a:r>
          </a:p>
        </p:txBody>
      </p:sp>
      <p:sp>
        <p:nvSpPr>
          <p:cNvPr id="3" name="Plassholder for tekst 9">
            <a:extLst>
              <a:ext uri="{FF2B5EF4-FFF2-40B4-BE49-F238E27FC236}">
                <a16:creationId xmlns:a16="http://schemas.microsoft.com/office/drawing/2014/main" id="{449C01EC-FC67-E858-691E-F3B578763847}"/>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9F42EFD0-909F-DC15-90AB-393CB854D462}"/>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409936860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til høyre og utfallende media">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7896225"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27BE4088-5C89-46F1-9ADF-B23D295479ED}"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7896225" y="1844824"/>
            <a:ext cx="3665804" cy="36828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media 4">
            <a:extLst>
              <a:ext uri="{FF2B5EF4-FFF2-40B4-BE49-F238E27FC236}">
                <a16:creationId xmlns:a16="http://schemas.microsoft.com/office/drawing/2014/main" id="{68315548-1C2F-0C17-7B57-191DA75A8986}"/>
              </a:ext>
            </a:extLst>
          </p:cNvPr>
          <p:cNvSpPr>
            <a:spLocks noGrp="1"/>
          </p:cNvSpPr>
          <p:nvPr>
            <p:ph type="media" sz="quarter" idx="19" hasCustomPrompt="1"/>
          </p:nvPr>
        </p:nvSpPr>
        <p:spPr>
          <a:xfrm>
            <a:off x="0" y="981075"/>
            <a:ext cx="7212013" cy="5876925"/>
          </a:xfrm>
        </p:spPr>
        <p:txBody>
          <a:bodyPr anchor="ctr"/>
          <a:lstStyle>
            <a:lvl1pPr marL="0" indent="0" algn="ctr">
              <a:buNone/>
              <a:defRPr/>
            </a:lvl1pPr>
          </a:lstStyle>
          <a:p>
            <a:r>
              <a:rPr lang="nb-NO" dirty="0"/>
              <a:t>SETT INN MEDIA HER</a:t>
            </a:r>
          </a:p>
        </p:txBody>
      </p:sp>
      <p:sp>
        <p:nvSpPr>
          <p:cNvPr id="3" name="Plassholder for tekst 9">
            <a:extLst>
              <a:ext uri="{FF2B5EF4-FFF2-40B4-BE49-F238E27FC236}">
                <a16:creationId xmlns:a16="http://schemas.microsoft.com/office/drawing/2014/main" id="{4558A815-9F2C-5B78-1CE5-EC351FDA3904}"/>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C106293F-B218-D4BC-DBF2-EFCAFE3BE92F}"/>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370345577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4" name="Plassholder for tekst 9">
            <a:extLst>
              <a:ext uri="{FF2B5EF4-FFF2-40B4-BE49-F238E27FC236}">
                <a16:creationId xmlns:a16="http://schemas.microsoft.com/office/drawing/2014/main" id="{F6AAAC18-F264-746D-3C6D-D45945BCB896}"/>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5" name="Plassholder for tekst 9">
            <a:extLst>
              <a:ext uri="{FF2B5EF4-FFF2-40B4-BE49-F238E27FC236}">
                <a16:creationId xmlns:a16="http://schemas.microsoft.com/office/drawing/2014/main" id="{4297D3A0-7C26-EFFA-3EDD-C347117DB4E2}"/>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
        <p:nvSpPr>
          <p:cNvPr id="6" name="Plassholder for dato 5">
            <a:extLst>
              <a:ext uri="{FF2B5EF4-FFF2-40B4-BE49-F238E27FC236}">
                <a16:creationId xmlns:a16="http://schemas.microsoft.com/office/drawing/2014/main" id="{14289C31-0D85-B079-F58A-E0C3122DCC6B}"/>
              </a:ext>
            </a:extLst>
          </p:cNvPr>
          <p:cNvSpPr>
            <a:spLocks noGrp="1"/>
          </p:cNvSpPr>
          <p:nvPr>
            <p:ph type="dt" sz="half" idx="15"/>
          </p:nvPr>
        </p:nvSpPr>
        <p:spPr/>
        <p:txBody>
          <a:bodyPr/>
          <a:lstStyle/>
          <a:p>
            <a:pPr>
              <a:defRPr/>
            </a:pPr>
            <a:fld id="{A15932FD-2561-46C1-9F64-CA181F8793F2}" type="datetime1">
              <a:rPr lang="nb-NO" smtClean="0"/>
              <a:t>02.09.2024</a:t>
            </a:fld>
            <a:endParaRPr lang="nb-NO" dirty="0"/>
          </a:p>
        </p:txBody>
      </p:sp>
      <p:sp>
        <p:nvSpPr>
          <p:cNvPr id="9" name="Plassholder for lysbildenummer 8">
            <a:extLst>
              <a:ext uri="{FF2B5EF4-FFF2-40B4-BE49-F238E27FC236}">
                <a16:creationId xmlns:a16="http://schemas.microsoft.com/office/drawing/2014/main" id="{C6F323D8-CBF6-B954-E9CC-75D8386077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Tree>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til venstre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65420"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10DA886A-AA0D-4939-A6C8-BC2DA0D273E6}"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666001" y="1844824"/>
            <a:ext cx="3665804" cy="36828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a:extLst>
              <a:ext uri="{FF2B5EF4-FFF2-40B4-BE49-F238E27FC236}">
                <a16:creationId xmlns:a16="http://schemas.microsoft.com/office/drawing/2014/main" id="{A9B92107-7585-B07A-A251-0FADDC3FF6B4}"/>
              </a:ext>
            </a:extLst>
          </p:cNvPr>
          <p:cNvSpPr>
            <a:spLocks noGrp="1"/>
          </p:cNvSpPr>
          <p:nvPr>
            <p:ph sz="quarter" idx="19"/>
          </p:nvPr>
        </p:nvSpPr>
        <p:spPr>
          <a:xfrm>
            <a:off x="4979988" y="981075"/>
            <a:ext cx="6696632" cy="52562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3" name="Plassholder for tekst 9">
            <a:extLst>
              <a:ext uri="{FF2B5EF4-FFF2-40B4-BE49-F238E27FC236}">
                <a16:creationId xmlns:a16="http://schemas.microsoft.com/office/drawing/2014/main" id="{64912F11-8085-AD3A-FDEF-6DDBC659EB54}"/>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5" name="Plassholder for tekst 9">
            <a:extLst>
              <a:ext uri="{FF2B5EF4-FFF2-40B4-BE49-F238E27FC236}">
                <a16:creationId xmlns:a16="http://schemas.microsoft.com/office/drawing/2014/main" id="{9093A634-B62B-E527-C280-A66E4FE32240}"/>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426171428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til venstre og diagram">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65420"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10DA886A-AA0D-4939-A6C8-BC2DA0D273E6}"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666001" y="1844824"/>
            <a:ext cx="3665804" cy="36828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iagram 4">
            <a:extLst>
              <a:ext uri="{FF2B5EF4-FFF2-40B4-BE49-F238E27FC236}">
                <a16:creationId xmlns:a16="http://schemas.microsoft.com/office/drawing/2014/main" id="{EC925D71-E3FD-8714-E366-186E4A7A26B9}"/>
              </a:ext>
            </a:extLst>
          </p:cNvPr>
          <p:cNvSpPr>
            <a:spLocks noGrp="1"/>
          </p:cNvSpPr>
          <p:nvPr>
            <p:ph type="chart" sz="quarter" idx="19"/>
          </p:nvPr>
        </p:nvSpPr>
        <p:spPr>
          <a:xfrm>
            <a:off x="4979988" y="981075"/>
            <a:ext cx="6696075" cy="5256213"/>
          </a:xfrm>
        </p:spPr>
        <p:txBody>
          <a:bodyPr anchor="ctr"/>
          <a:lstStyle>
            <a:lvl1pPr marL="0" indent="0" algn="ctr">
              <a:buNone/>
              <a:defRPr/>
            </a:lvl1pPr>
          </a:lstStyle>
          <a:p>
            <a:r>
              <a:rPr lang="nb-NO"/>
              <a:t>Klikk ikonet for å legge til et diagram</a:t>
            </a:r>
            <a:endParaRPr lang="nb-NO" dirty="0"/>
          </a:p>
        </p:txBody>
      </p:sp>
      <p:sp>
        <p:nvSpPr>
          <p:cNvPr id="3" name="Plassholder for tekst 9">
            <a:extLst>
              <a:ext uri="{FF2B5EF4-FFF2-40B4-BE49-F238E27FC236}">
                <a16:creationId xmlns:a16="http://schemas.microsoft.com/office/drawing/2014/main" id="{50C40534-BC51-A50E-9F9B-C9BC4A446FD3}"/>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238B4F3E-EC1E-F78E-7871-F934AE4C1B58}"/>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284912417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til høyre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7896225"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D4ED0514-0BB4-42A3-8071-8EE31FA7F430}"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7896225" y="1844824"/>
            <a:ext cx="3665804" cy="36828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a:extLst>
              <a:ext uri="{FF2B5EF4-FFF2-40B4-BE49-F238E27FC236}">
                <a16:creationId xmlns:a16="http://schemas.microsoft.com/office/drawing/2014/main" id="{A9B92107-7585-B07A-A251-0FADDC3FF6B4}"/>
              </a:ext>
            </a:extLst>
          </p:cNvPr>
          <p:cNvSpPr>
            <a:spLocks noGrp="1"/>
          </p:cNvSpPr>
          <p:nvPr>
            <p:ph sz="quarter" idx="19"/>
          </p:nvPr>
        </p:nvSpPr>
        <p:spPr>
          <a:xfrm>
            <a:off x="731838" y="981075"/>
            <a:ext cx="6480174" cy="525621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3" name="Plassholder for tekst 9">
            <a:extLst>
              <a:ext uri="{FF2B5EF4-FFF2-40B4-BE49-F238E27FC236}">
                <a16:creationId xmlns:a16="http://schemas.microsoft.com/office/drawing/2014/main" id="{43B7F1E1-DBFE-D332-C609-51195AECDCB7}"/>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5" name="Plassholder for tekst 9">
            <a:extLst>
              <a:ext uri="{FF2B5EF4-FFF2-40B4-BE49-F238E27FC236}">
                <a16:creationId xmlns:a16="http://schemas.microsoft.com/office/drawing/2014/main" id="{1BD9E4B0-1821-219D-EC1C-3B6C395F4374}"/>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65771946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til høyre og diagram">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7896225"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D4ED0514-0BB4-42A3-8071-8EE31FA7F430}"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7896225" y="1844824"/>
            <a:ext cx="3665804" cy="36828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iagram 4">
            <a:extLst>
              <a:ext uri="{FF2B5EF4-FFF2-40B4-BE49-F238E27FC236}">
                <a16:creationId xmlns:a16="http://schemas.microsoft.com/office/drawing/2014/main" id="{409D43A4-78CB-6A85-83E6-65ABFB2C50CE}"/>
              </a:ext>
            </a:extLst>
          </p:cNvPr>
          <p:cNvSpPr>
            <a:spLocks noGrp="1"/>
          </p:cNvSpPr>
          <p:nvPr>
            <p:ph type="chart" sz="quarter" idx="19"/>
          </p:nvPr>
        </p:nvSpPr>
        <p:spPr>
          <a:xfrm>
            <a:off x="731838" y="981075"/>
            <a:ext cx="6480175" cy="5256213"/>
          </a:xfrm>
        </p:spPr>
        <p:txBody>
          <a:bodyPr anchor="ctr"/>
          <a:lstStyle>
            <a:lvl1pPr marL="0" indent="0" algn="ctr">
              <a:buNone/>
              <a:defRPr/>
            </a:lvl1pPr>
          </a:lstStyle>
          <a:p>
            <a:r>
              <a:rPr lang="nb-NO"/>
              <a:t>Klikk ikonet for å legge til et diagram</a:t>
            </a:r>
            <a:endParaRPr lang="nb-NO" dirty="0"/>
          </a:p>
        </p:txBody>
      </p:sp>
      <p:sp>
        <p:nvSpPr>
          <p:cNvPr id="3" name="Plassholder for tekst 9">
            <a:extLst>
              <a:ext uri="{FF2B5EF4-FFF2-40B4-BE49-F238E27FC236}">
                <a16:creationId xmlns:a16="http://schemas.microsoft.com/office/drawing/2014/main" id="{247EF644-01FE-3C17-1930-6525E295951F}"/>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EB962A27-4D83-5D85-943F-BB707B7E94B8}"/>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247041798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65420"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0A65B79F-126D-47A8-AA85-E8F21A6796F2}"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4" name="Plassholder for tekst 3">
            <a:extLst>
              <a:ext uri="{FF2B5EF4-FFF2-40B4-BE49-F238E27FC236}">
                <a16:creationId xmlns:a16="http://schemas.microsoft.com/office/drawing/2014/main" id="{94EC5393-5B34-D3D7-896E-97D814FF5891}"/>
              </a:ext>
            </a:extLst>
          </p:cNvPr>
          <p:cNvSpPr>
            <a:spLocks noGrp="1"/>
          </p:cNvSpPr>
          <p:nvPr>
            <p:ph type="body" sz="quarter" idx="19" hasCustomPrompt="1"/>
          </p:nvPr>
        </p:nvSpPr>
        <p:spPr>
          <a:xfrm>
            <a:off x="665419" y="1582679"/>
            <a:ext cx="3662429" cy="360449"/>
          </a:xfrm>
        </p:spPr>
        <p:txBody>
          <a:bodyPr/>
          <a:lstStyle>
            <a:lvl1pPr marL="0" indent="0">
              <a:buFontTx/>
              <a:buNone/>
              <a:defRPr/>
            </a:lvl1pPr>
            <a:lvl2pPr marL="270000" indent="0">
              <a:buFontTx/>
              <a:buNone/>
              <a:defRPr/>
            </a:lvl2pPr>
            <a:lvl3pPr marL="540000" indent="0">
              <a:buFontTx/>
              <a:buNone/>
              <a:defRPr/>
            </a:lvl3pPr>
            <a:lvl4pPr marL="810000" indent="0">
              <a:buFontTx/>
              <a:buNone/>
              <a:defRPr/>
            </a:lvl4pPr>
            <a:lvl5pPr marL="1080000" indent="0">
              <a:buFontTx/>
              <a:buNone/>
              <a:defRPr/>
            </a:lvl5pPr>
          </a:lstStyle>
          <a:p>
            <a:pPr lvl="0"/>
            <a:r>
              <a:rPr lang="nb-NO" dirty="0"/>
              <a:t>Underoverskrift</a:t>
            </a:r>
          </a:p>
        </p:txBody>
      </p:sp>
      <p:sp>
        <p:nvSpPr>
          <p:cNvPr id="5" name="Plassholder for diagram 4">
            <a:extLst>
              <a:ext uri="{FF2B5EF4-FFF2-40B4-BE49-F238E27FC236}">
                <a16:creationId xmlns:a16="http://schemas.microsoft.com/office/drawing/2014/main" id="{F0BC18F2-C0D6-E2B7-5665-E4CA7DACC7B8}"/>
              </a:ext>
            </a:extLst>
          </p:cNvPr>
          <p:cNvSpPr>
            <a:spLocks noGrp="1"/>
          </p:cNvSpPr>
          <p:nvPr>
            <p:ph type="chart" sz="quarter" idx="20"/>
          </p:nvPr>
        </p:nvSpPr>
        <p:spPr>
          <a:xfrm>
            <a:off x="731838" y="1268760"/>
            <a:ext cx="10944782" cy="4968528"/>
          </a:xfrm>
        </p:spPr>
        <p:txBody>
          <a:bodyPr anchor="ctr"/>
          <a:lstStyle>
            <a:lvl1pPr marL="0" indent="0" algn="ctr">
              <a:buFontTx/>
              <a:buNone/>
              <a:defRPr/>
            </a:lvl1pPr>
          </a:lstStyle>
          <a:p>
            <a:r>
              <a:rPr lang="nb-NO"/>
              <a:t>Klikk ikonet for å legge til et diagram</a:t>
            </a:r>
            <a:endParaRPr lang="nb-NO" dirty="0"/>
          </a:p>
        </p:txBody>
      </p:sp>
      <p:sp>
        <p:nvSpPr>
          <p:cNvPr id="3" name="Plassholder for tekst 9">
            <a:extLst>
              <a:ext uri="{FF2B5EF4-FFF2-40B4-BE49-F238E27FC236}">
                <a16:creationId xmlns:a16="http://schemas.microsoft.com/office/drawing/2014/main" id="{319AC275-E02A-DDCC-135F-085D89C7085B}"/>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6" name="Plassholder for tekst 9">
            <a:extLst>
              <a:ext uri="{FF2B5EF4-FFF2-40B4-BE49-F238E27FC236}">
                <a16:creationId xmlns:a16="http://schemas.microsoft.com/office/drawing/2014/main" id="{CB5A2D42-7790-3AB5-A61E-6FE2016EDF23}"/>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291589974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vslutning">
    <p:spTree>
      <p:nvGrpSpPr>
        <p:cNvPr id="1" name=""/>
        <p:cNvGrpSpPr/>
        <p:nvPr/>
      </p:nvGrpSpPr>
      <p:grpSpPr>
        <a:xfrm>
          <a:off x="0" y="0"/>
          <a:ext cx="0" cy="0"/>
          <a:chOff x="0" y="0"/>
          <a:chExt cx="0" cy="0"/>
        </a:xfrm>
      </p:grpSpPr>
      <p:sp>
        <p:nvSpPr>
          <p:cNvPr id="6" name="Plassholder for dato 5">
            <a:extLst>
              <a:ext uri="{FF2B5EF4-FFF2-40B4-BE49-F238E27FC236}">
                <a16:creationId xmlns:a16="http://schemas.microsoft.com/office/drawing/2014/main" id="{3206D234-A7A9-5183-04F6-BF4ABF9565FA}"/>
              </a:ext>
            </a:extLst>
          </p:cNvPr>
          <p:cNvSpPr>
            <a:spLocks noGrp="1"/>
          </p:cNvSpPr>
          <p:nvPr>
            <p:ph type="dt" sz="half" idx="15"/>
          </p:nvPr>
        </p:nvSpPr>
        <p:spPr/>
        <p:txBody>
          <a:bodyPr/>
          <a:lstStyle/>
          <a:p>
            <a:pPr>
              <a:defRPr/>
            </a:pPr>
            <a:fld id="{61B106C6-F088-4041-A2A6-CFECC106D32D}" type="datetime1">
              <a:rPr lang="nb-NO" smtClean="0"/>
              <a:t>02.09.2024</a:t>
            </a:fld>
            <a:endParaRPr lang="nb-NO" dirty="0"/>
          </a:p>
        </p:txBody>
      </p:sp>
      <p:sp>
        <p:nvSpPr>
          <p:cNvPr id="9" name="Plassholder for lysbildenummer 8">
            <a:extLst>
              <a:ext uri="{FF2B5EF4-FFF2-40B4-BE49-F238E27FC236}">
                <a16:creationId xmlns:a16="http://schemas.microsoft.com/office/drawing/2014/main" id="{2CB6793B-DA5B-098C-C41E-31D88ACA8909}"/>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10" name="TekstSylinder 9">
            <a:extLst>
              <a:ext uri="{FF2B5EF4-FFF2-40B4-BE49-F238E27FC236}">
                <a16:creationId xmlns:a16="http://schemas.microsoft.com/office/drawing/2014/main" id="{9A31DB70-67E4-E00C-2C94-C87927C9539D}"/>
              </a:ext>
            </a:extLst>
          </p:cNvPr>
          <p:cNvSpPr txBox="1"/>
          <p:nvPr userDrawn="1"/>
        </p:nvSpPr>
        <p:spPr>
          <a:xfrm>
            <a:off x="665818" y="1160748"/>
            <a:ext cx="11191220" cy="2800767"/>
          </a:xfrm>
          <a:prstGeom prst="rect">
            <a:avLst/>
          </a:prstGeom>
          <a:noFill/>
        </p:spPr>
        <p:txBody>
          <a:bodyPr wrap="square" rtlCol="0">
            <a:spAutoFit/>
          </a:bodyPr>
          <a:lstStyle/>
          <a:p>
            <a:pPr algn="r"/>
            <a:r>
              <a:rPr lang="nb-NO" sz="8800" spc="300" baseline="0" dirty="0">
                <a:solidFill>
                  <a:schemeClr val="bg2"/>
                </a:solidFill>
                <a:latin typeface="Aptos Light" panose="020B0004020202020204" pitchFamily="34" charset="0"/>
              </a:rPr>
              <a:t>TAKK FOR </a:t>
            </a:r>
          </a:p>
          <a:p>
            <a:pPr algn="r"/>
            <a:r>
              <a:rPr lang="nb-NO" sz="8800" spc="300" baseline="0" dirty="0">
                <a:solidFill>
                  <a:schemeClr val="bg2"/>
                </a:solidFill>
                <a:latin typeface="Aptos Light" panose="020B0004020202020204" pitchFamily="34" charset="0"/>
              </a:rPr>
              <a:t>OPPMERKSOMHETEN</a:t>
            </a:r>
          </a:p>
        </p:txBody>
      </p:sp>
      <p:pic>
        <p:nvPicPr>
          <p:cNvPr id="11" name="Bilde 10">
            <a:hlinkClick r:id="rId2"/>
            <a:extLst>
              <a:ext uri="{FF2B5EF4-FFF2-40B4-BE49-F238E27FC236}">
                <a16:creationId xmlns:a16="http://schemas.microsoft.com/office/drawing/2014/main" id="{2A527D26-3EFC-1D8C-22D4-BC0C68CF94CB}"/>
              </a:ext>
            </a:extLst>
          </p:cNvPr>
          <p:cNvPicPr>
            <a:picLocks noChangeAspect="1"/>
          </p:cNvPicPr>
          <p:nvPr userDrawn="1"/>
        </p:nvPicPr>
        <p:blipFill>
          <a:blip r:embed="rId3"/>
          <a:srcRect/>
          <a:stretch/>
        </p:blipFill>
        <p:spPr>
          <a:xfrm>
            <a:off x="737923" y="6323013"/>
            <a:ext cx="309562" cy="309562"/>
          </a:xfrm>
          <a:prstGeom prst="rect">
            <a:avLst/>
          </a:prstGeom>
        </p:spPr>
      </p:pic>
      <p:pic>
        <p:nvPicPr>
          <p:cNvPr id="12" name="Bilde 11">
            <a:hlinkClick r:id="rId4"/>
            <a:extLst>
              <a:ext uri="{FF2B5EF4-FFF2-40B4-BE49-F238E27FC236}">
                <a16:creationId xmlns:a16="http://schemas.microsoft.com/office/drawing/2014/main" id="{152D76A7-2526-FB0E-44B3-4AC70B04404E}"/>
              </a:ext>
            </a:extLst>
          </p:cNvPr>
          <p:cNvPicPr>
            <a:picLocks noChangeAspect="1"/>
          </p:cNvPicPr>
          <p:nvPr userDrawn="1"/>
        </p:nvPicPr>
        <p:blipFill>
          <a:blip r:embed="rId5"/>
          <a:srcRect/>
          <a:stretch/>
        </p:blipFill>
        <p:spPr>
          <a:xfrm>
            <a:off x="2441928" y="6319274"/>
            <a:ext cx="309562" cy="309562"/>
          </a:xfrm>
          <a:prstGeom prst="rect">
            <a:avLst/>
          </a:prstGeom>
        </p:spPr>
      </p:pic>
      <p:pic>
        <p:nvPicPr>
          <p:cNvPr id="13" name="Bilde 12">
            <a:hlinkClick r:id="rId6"/>
            <a:extLst>
              <a:ext uri="{FF2B5EF4-FFF2-40B4-BE49-F238E27FC236}">
                <a16:creationId xmlns:a16="http://schemas.microsoft.com/office/drawing/2014/main" id="{49C11E0D-878C-E753-B107-833E63079947}"/>
              </a:ext>
            </a:extLst>
          </p:cNvPr>
          <p:cNvPicPr>
            <a:picLocks noChangeAspect="1"/>
          </p:cNvPicPr>
          <p:nvPr userDrawn="1"/>
        </p:nvPicPr>
        <p:blipFill>
          <a:blip r:embed="rId7"/>
          <a:srcRect/>
          <a:stretch/>
        </p:blipFill>
        <p:spPr>
          <a:xfrm>
            <a:off x="4145933" y="6319274"/>
            <a:ext cx="309562" cy="309562"/>
          </a:xfrm>
          <a:prstGeom prst="rect">
            <a:avLst/>
          </a:prstGeom>
        </p:spPr>
      </p:pic>
      <p:pic>
        <p:nvPicPr>
          <p:cNvPr id="14" name="Bilde 13">
            <a:hlinkClick r:id="rId8"/>
            <a:extLst>
              <a:ext uri="{FF2B5EF4-FFF2-40B4-BE49-F238E27FC236}">
                <a16:creationId xmlns:a16="http://schemas.microsoft.com/office/drawing/2014/main" id="{C29FD123-0463-0632-FAA6-D7A49D016AA0}"/>
              </a:ext>
            </a:extLst>
          </p:cNvPr>
          <p:cNvPicPr>
            <a:picLocks noChangeAspect="1"/>
          </p:cNvPicPr>
          <p:nvPr userDrawn="1"/>
        </p:nvPicPr>
        <p:blipFill>
          <a:blip r:embed="rId9"/>
          <a:srcRect/>
          <a:stretch/>
        </p:blipFill>
        <p:spPr>
          <a:xfrm>
            <a:off x="5849938" y="6319274"/>
            <a:ext cx="309562" cy="309562"/>
          </a:xfrm>
          <a:prstGeom prst="rect">
            <a:avLst/>
          </a:prstGeom>
        </p:spPr>
      </p:pic>
      <p:sp>
        <p:nvSpPr>
          <p:cNvPr id="15" name="Plassholder for tekst 22">
            <a:extLst>
              <a:ext uri="{FF2B5EF4-FFF2-40B4-BE49-F238E27FC236}">
                <a16:creationId xmlns:a16="http://schemas.microsoft.com/office/drawing/2014/main" id="{4CF16C07-37D2-0333-A51C-0A29A197CBE9}"/>
              </a:ext>
            </a:extLst>
          </p:cNvPr>
          <p:cNvSpPr>
            <a:spLocks noGrp="1"/>
          </p:cNvSpPr>
          <p:nvPr>
            <p:ph type="body" sz="quarter" idx="28" hasCustomPrompt="1"/>
          </p:nvPr>
        </p:nvSpPr>
        <p:spPr>
          <a:xfrm>
            <a:off x="7942732" y="5920331"/>
            <a:ext cx="1899768" cy="795939"/>
          </a:xfrm>
          <a:prstGeom prst="rect">
            <a:avLst/>
          </a:prstGeom>
        </p:spPr>
        <p:txBody>
          <a:bodyPr lIns="0" tIns="0" rIns="0" bIns="0"/>
          <a:lstStyle>
            <a:lvl1pPr marL="0" indent="0" algn="r">
              <a:lnSpc>
                <a:spcPct val="90000"/>
              </a:lnSpc>
              <a:spcBef>
                <a:spcPts val="0"/>
              </a:spcBef>
              <a:buNone/>
              <a:defRPr sz="900">
                <a:solidFill>
                  <a:schemeClr val="bg1"/>
                </a:solidFill>
                <a:latin typeface="Aptos" panose="020B0004020202020204" pitchFamily="34" charset="0"/>
                <a:ea typeface="Open Sans" panose="020B0606030504020204" pitchFamily="34" charset="0"/>
                <a:cs typeface="Open Sans" panose="020B0606030504020204" pitchFamily="34" charset="0"/>
              </a:defRPr>
            </a:lvl1pPr>
            <a:lvl2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Fornavn Etternavn</a:t>
            </a:r>
            <a:br>
              <a:rPr lang="nb-NO" dirty="0"/>
            </a:br>
            <a:r>
              <a:rPr lang="nb-NO" dirty="0"/>
              <a:t>Tittel / Rolle</a:t>
            </a:r>
            <a:br>
              <a:rPr lang="nb-NO" dirty="0"/>
            </a:br>
            <a:r>
              <a:rPr lang="nb-NO" dirty="0"/>
              <a:t>Firma</a:t>
            </a:r>
            <a:br>
              <a:rPr lang="nb-NO" dirty="0"/>
            </a:br>
            <a:br>
              <a:rPr lang="nb-NO" dirty="0"/>
            </a:br>
            <a:r>
              <a:rPr lang="nb-NO" dirty="0"/>
              <a:t>E-post</a:t>
            </a:r>
            <a:br>
              <a:rPr lang="nb-NO" dirty="0"/>
            </a:br>
            <a:r>
              <a:rPr lang="nb-NO" dirty="0"/>
              <a:t>Mobil</a:t>
            </a:r>
          </a:p>
        </p:txBody>
      </p:sp>
      <p:sp>
        <p:nvSpPr>
          <p:cNvPr id="16" name="TekstSylinder 15">
            <a:extLst>
              <a:ext uri="{FF2B5EF4-FFF2-40B4-BE49-F238E27FC236}">
                <a16:creationId xmlns:a16="http://schemas.microsoft.com/office/drawing/2014/main" id="{4F599523-E46A-805B-B4AA-2B8A858DDC09}"/>
              </a:ext>
            </a:extLst>
          </p:cNvPr>
          <p:cNvSpPr txBox="1"/>
          <p:nvPr userDrawn="1"/>
        </p:nvSpPr>
        <p:spPr>
          <a:xfrm>
            <a:off x="10132070" y="5875272"/>
            <a:ext cx="1644528" cy="840999"/>
          </a:xfrm>
          <a:prstGeom prst="rect">
            <a:avLst/>
          </a:prstGeom>
          <a:noFill/>
        </p:spPr>
        <p:txBody>
          <a:bodyPr wrap="square" rtlCol="0">
            <a:spAutoFit/>
          </a:bodyPr>
          <a:lstStyle/>
          <a:p>
            <a:pPr algn="r">
              <a:lnSpc>
                <a:spcPct val="90000"/>
              </a:lnSpc>
              <a:defRPr sz="1000">
                <a:solidFill>
                  <a:srgbClr val="FBFBFD"/>
                </a:solidFill>
                <a:latin typeface="Open Sans"/>
                <a:ea typeface="Open Sans"/>
                <a:cs typeface="Open Sans"/>
                <a:sym typeface="Open Sans"/>
              </a:defRPr>
            </a:pPr>
            <a:r>
              <a:rPr lang="nb-NO" sz="900" dirty="0">
                <a:latin typeface="Aptos" panose="020B0004020202020204" pitchFamily="34" charset="0"/>
              </a:rPr>
              <a:t>SOKKELDIREKTORATET</a:t>
            </a:r>
            <a:br>
              <a:rPr lang="nb-NO" sz="900" dirty="0">
                <a:latin typeface="Aptos" panose="020B0004020202020204" pitchFamily="34" charset="0"/>
              </a:rPr>
            </a:br>
            <a:br>
              <a:rPr lang="nb-NO" sz="900" dirty="0">
                <a:latin typeface="Aptos" panose="020B0004020202020204" pitchFamily="34" charset="0"/>
              </a:rPr>
            </a:br>
            <a:r>
              <a:rPr lang="nb-NO" sz="900" dirty="0">
                <a:latin typeface="Aptos" panose="020B0004020202020204" pitchFamily="34" charset="0"/>
              </a:rPr>
              <a:t>+47 51 87 60 00</a:t>
            </a:r>
          </a:p>
          <a:p>
            <a:pPr algn="r">
              <a:lnSpc>
                <a:spcPct val="90000"/>
              </a:lnSpc>
              <a:defRPr sz="1000">
                <a:solidFill>
                  <a:srgbClr val="FBFBFD"/>
                </a:solidFill>
                <a:latin typeface="Open Sans"/>
                <a:ea typeface="Open Sans"/>
                <a:cs typeface="Open Sans"/>
                <a:sym typeface="Open Sans"/>
              </a:defRPr>
            </a:pPr>
            <a:r>
              <a:rPr lang="nb-NO" sz="900" dirty="0">
                <a:latin typeface="Aptos" panose="020B0004020202020204" pitchFamily="34" charset="0"/>
              </a:rPr>
              <a:t>postboks@sodir.no</a:t>
            </a:r>
          </a:p>
          <a:p>
            <a:pPr algn="r">
              <a:lnSpc>
                <a:spcPct val="90000"/>
              </a:lnSpc>
              <a:defRPr sz="1000">
                <a:solidFill>
                  <a:srgbClr val="FBFBFD"/>
                </a:solidFill>
                <a:latin typeface="Open Sans"/>
                <a:ea typeface="Open Sans"/>
                <a:cs typeface="Open Sans"/>
                <a:sym typeface="Open Sans"/>
              </a:defRPr>
            </a:pPr>
            <a:endParaRPr lang="nb-NO" sz="900" dirty="0">
              <a:latin typeface="Aptos" panose="020B0004020202020204" pitchFamily="34" charset="0"/>
            </a:endParaRPr>
          </a:p>
          <a:p>
            <a:pPr algn="r">
              <a:lnSpc>
                <a:spcPct val="90000"/>
              </a:lnSpc>
              <a:defRPr sz="1000">
                <a:solidFill>
                  <a:srgbClr val="FBFBFD"/>
                </a:solidFill>
                <a:latin typeface="Open Sans"/>
                <a:ea typeface="Open Sans"/>
                <a:cs typeface="Open Sans"/>
                <a:sym typeface="Open Sans"/>
              </a:defRPr>
            </a:pPr>
            <a:r>
              <a:rPr lang="nb-NO" sz="900" dirty="0">
                <a:latin typeface="Aptos" panose="020B0004020202020204" pitchFamily="34" charset="0"/>
              </a:rPr>
              <a:t>SODIR.NO</a:t>
            </a:r>
          </a:p>
        </p:txBody>
      </p:sp>
      <p:sp>
        <p:nvSpPr>
          <p:cNvPr id="2" name="Plassholder for tekst 9">
            <a:extLst>
              <a:ext uri="{FF2B5EF4-FFF2-40B4-BE49-F238E27FC236}">
                <a16:creationId xmlns:a16="http://schemas.microsoft.com/office/drawing/2014/main" id="{17445078-5246-0394-E145-0CC48D600EDB}"/>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3" name="Plassholder for tekst 9">
            <a:extLst>
              <a:ext uri="{FF2B5EF4-FFF2-40B4-BE49-F238E27FC236}">
                <a16:creationId xmlns:a16="http://schemas.microsoft.com/office/drawing/2014/main" id="{B5DC0C96-59A4-4371-5CB4-D6C1BBEEB76D}"/>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327585083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vslutning med bølger">
    <p:spTree>
      <p:nvGrpSpPr>
        <p:cNvPr id="1" name=""/>
        <p:cNvGrpSpPr/>
        <p:nvPr/>
      </p:nvGrpSpPr>
      <p:grpSpPr>
        <a:xfrm>
          <a:off x="0" y="0"/>
          <a:ext cx="0" cy="0"/>
          <a:chOff x="0" y="0"/>
          <a:chExt cx="0" cy="0"/>
        </a:xfrm>
      </p:grpSpPr>
      <p:pic>
        <p:nvPicPr>
          <p:cNvPr id="2" name="Bilde 1" descr="Et bilde som inneholder skjermbilde, mønster&#10;&#10;Automatisk generert beskrivelse">
            <a:extLst>
              <a:ext uri="{FF2B5EF4-FFF2-40B4-BE49-F238E27FC236}">
                <a16:creationId xmlns:a16="http://schemas.microsoft.com/office/drawing/2014/main" id="{BBAE66AD-03D3-E044-924A-2B7879DAE052}"/>
              </a:ext>
            </a:extLst>
          </p:cNvPr>
          <p:cNvPicPr>
            <a:picLocks noChangeAspect="1"/>
          </p:cNvPicPr>
          <p:nvPr userDrawn="1"/>
        </p:nvPicPr>
        <p:blipFill>
          <a:blip r:embed="rId2"/>
          <a:stretch>
            <a:fillRect/>
          </a:stretch>
        </p:blipFill>
        <p:spPr>
          <a:xfrm>
            <a:off x="0" y="0"/>
            <a:ext cx="12180888" cy="6851750"/>
          </a:xfrm>
          <a:prstGeom prst="rect">
            <a:avLst/>
          </a:prstGeom>
        </p:spPr>
      </p:pic>
      <p:sp>
        <p:nvSpPr>
          <p:cNvPr id="6" name="Plassholder for dato 5">
            <a:extLst>
              <a:ext uri="{FF2B5EF4-FFF2-40B4-BE49-F238E27FC236}">
                <a16:creationId xmlns:a16="http://schemas.microsoft.com/office/drawing/2014/main" id="{3206D234-A7A9-5183-04F6-BF4ABF9565FA}"/>
              </a:ext>
            </a:extLst>
          </p:cNvPr>
          <p:cNvSpPr>
            <a:spLocks noGrp="1"/>
          </p:cNvSpPr>
          <p:nvPr>
            <p:ph type="dt" sz="half" idx="15"/>
          </p:nvPr>
        </p:nvSpPr>
        <p:spPr/>
        <p:txBody>
          <a:bodyPr/>
          <a:lstStyle/>
          <a:p>
            <a:pPr>
              <a:defRPr/>
            </a:pPr>
            <a:fld id="{1C8EE44B-12EB-4C5A-8506-9539824D5AC0}" type="datetime1">
              <a:rPr lang="nb-NO" smtClean="0"/>
              <a:t>02.09.2024</a:t>
            </a:fld>
            <a:endParaRPr lang="nb-NO" dirty="0"/>
          </a:p>
        </p:txBody>
      </p:sp>
      <p:sp>
        <p:nvSpPr>
          <p:cNvPr id="9" name="Plassholder for lysbildenummer 8">
            <a:extLst>
              <a:ext uri="{FF2B5EF4-FFF2-40B4-BE49-F238E27FC236}">
                <a16:creationId xmlns:a16="http://schemas.microsoft.com/office/drawing/2014/main" id="{2CB6793B-DA5B-098C-C41E-31D88ACA8909}"/>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10" name="TekstSylinder 9">
            <a:extLst>
              <a:ext uri="{FF2B5EF4-FFF2-40B4-BE49-F238E27FC236}">
                <a16:creationId xmlns:a16="http://schemas.microsoft.com/office/drawing/2014/main" id="{9A31DB70-67E4-E00C-2C94-C87927C9539D}"/>
              </a:ext>
            </a:extLst>
          </p:cNvPr>
          <p:cNvSpPr txBox="1"/>
          <p:nvPr userDrawn="1"/>
        </p:nvSpPr>
        <p:spPr>
          <a:xfrm>
            <a:off x="674181" y="1160748"/>
            <a:ext cx="11191618" cy="2800767"/>
          </a:xfrm>
          <a:prstGeom prst="rect">
            <a:avLst/>
          </a:prstGeom>
          <a:noFill/>
        </p:spPr>
        <p:txBody>
          <a:bodyPr wrap="square" rtlCol="0">
            <a:spAutoFit/>
          </a:bodyPr>
          <a:lstStyle/>
          <a:p>
            <a:pPr algn="r"/>
            <a:r>
              <a:rPr lang="nb-NO" sz="8800" spc="300" baseline="0" dirty="0">
                <a:solidFill>
                  <a:schemeClr val="bg2"/>
                </a:solidFill>
                <a:latin typeface="Aptos Light" panose="020B0004020202020204" pitchFamily="34" charset="0"/>
              </a:rPr>
              <a:t>TAKK FOR </a:t>
            </a:r>
          </a:p>
          <a:p>
            <a:pPr algn="r"/>
            <a:r>
              <a:rPr lang="nb-NO" sz="8800" spc="300" baseline="0" dirty="0">
                <a:solidFill>
                  <a:schemeClr val="bg2"/>
                </a:solidFill>
                <a:latin typeface="Aptos Light" panose="020B0004020202020204" pitchFamily="34" charset="0"/>
              </a:rPr>
              <a:t>OPPMERKSOMHETEN</a:t>
            </a:r>
          </a:p>
        </p:txBody>
      </p:sp>
      <p:pic>
        <p:nvPicPr>
          <p:cNvPr id="11" name="Bilde 10">
            <a:hlinkClick r:id="rId3"/>
            <a:extLst>
              <a:ext uri="{FF2B5EF4-FFF2-40B4-BE49-F238E27FC236}">
                <a16:creationId xmlns:a16="http://schemas.microsoft.com/office/drawing/2014/main" id="{2A527D26-3EFC-1D8C-22D4-BC0C68CF94CB}"/>
              </a:ext>
            </a:extLst>
          </p:cNvPr>
          <p:cNvPicPr>
            <a:picLocks noChangeAspect="1"/>
          </p:cNvPicPr>
          <p:nvPr userDrawn="1"/>
        </p:nvPicPr>
        <p:blipFill>
          <a:blip r:embed="rId4"/>
          <a:srcRect/>
          <a:stretch/>
        </p:blipFill>
        <p:spPr>
          <a:xfrm>
            <a:off x="737923" y="6323013"/>
            <a:ext cx="309562" cy="309562"/>
          </a:xfrm>
          <a:prstGeom prst="rect">
            <a:avLst/>
          </a:prstGeom>
        </p:spPr>
      </p:pic>
      <p:pic>
        <p:nvPicPr>
          <p:cNvPr id="12" name="Bilde 11">
            <a:hlinkClick r:id="rId5"/>
            <a:extLst>
              <a:ext uri="{FF2B5EF4-FFF2-40B4-BE49-F238E27FC236}">
                <a16:creationId xmlns:a16="http://schemas.microsoft.com/office/drawing/2014/main" id="{152D76A7-2526-FB0E-44B3-4AC70B04404E}"/>
              </a:ext>
            </a:extLst>
          </p:cNvPr>
          <p:cNvPicPr>
            <a:picLocks noChangeAspect="1"/>
          </p:cNvPicPr>
          <p:nvPr userDrawn="1"/>
        </p:nvPicPr>
        <p:blipFill>
          <a:blip r:embed="rId6"/>
          <a:srcRect/>
          <a:stretch/>
        </p:blipFill>
        <p:spPr>
          <a:xfrm>
            <a:off x="2441928" y="6319274"/>
            <a:ext cx="309562" cy="309562"/>
          </a:xfrm>
          <a:prstGeom prst="rect">
            <a:avLst/>
          </a:prstGeom>
        </p:spPr>
      </p:pic>
      <p:pic>
        <p:nvPicPr>
          <p:cNvPr id="13" name="Bilde 12">
            <a:hlinkClick r:id="rId7"/>
            <a:extLst>
              <a:ext uri="{FF2B5EF4-FFF2-40B4-BE49-F238E27FC236}">
                <a16:creationId xmlns:a16="http://schemas.microsoft.com/office/drawing/2014/main" id="{49C11E0D-878C-E753-B107-833E63079947}"/>
              </a:ext>
            </a:extLst>
          </p:cNvPr>
          <p:cNvPicPr>
            <a:picLocks noChangeAspect="1"/>
          </p:cNvPicPr>
          <p:nvPr userDrawn="1"/>
        </p:nvPicPr>
        <p:blipFill>
          <a:blip r:embed="rId8"/>
          <a:srcRect/>
          <a:stretch/>
        </p:blipFill>
        <p:spPr>
          <a:xfrm>
            <a:off x="4145933" y="6319274"/>
            <a:ext cx="309562" cy="309562"/>
          </a:xfrm>
          <a:prstGeom prst="rect">
            <a:avLst/>
          </a:prstGeom>
        </p:spPr>
      </p:pic>
      <p:pic>
        <p:nvPicPr>
          <p:cNvPr id="14" name="Bilde 13">
            <a:hlinkClick r:id="rId9"/>
            <a:extLst>
              <a:ext uri="{FF2B5EF4-FFF2-40B4-BE49-F238E27FC236}">
                <a16:creationId xmlns:a16="http://schemas.microsoft.com/office/drawing/2014/main" id="{C29FD123-0463-0632-FAA6-D7A49D016AA0}"/>
              </a:ext>
            </a:extLst>
          </p:cNvPr>
          <p:cNvPicPr>
            <a:picLocks noChangeAspect="1"/>
          </p:cNvPicPr>
          <p:nvPr userDrawn="1"/>
        </p:nvPicPr>
        <p:blipFill>
          <a:blip r:embed="rId10"/>
          <a:srcRect/>
          <a:stretch/>
        </p:blipFill>
        <p:spPr>
          <a:xfrm>
            <a:off x="5849938" y="6319274"/>
            <a:ext cx="309562" cy="309562"/>
          </a:xfrm>
          <a:prstGeom prst="rect">
            <a:avLst/>
          </a:prstGeom>
        </p:spPr>
      </p:pic>
      <p:sp>
        <p:nvSpPr>
          <p:cNvPr id="15" name="Plassholder for tekst 22">
            <a:extLst>
              <a:ext uri="{FF2B5EF4-FFF2-40B4-BE49-F238E27FC236}">
                <a16:creationId xmlns:a16="http://schemas.microsoft.com/office/drawing/2014/main" id="{4CF16C07-37D2-0333-A51C-0A29A197CBE9}"/>
              </a:ext>
            </a:extLst>
          </p:cNvPr>
          <p:cNvSpPr>
            <a:spLocks noGrp="1"/>
          </p:cNvSpPr>
          <p:nvPr>
            <p:ph type="body" sz="quarter" idx="28" hasCustomPrompt="1"/>
          </p:nvPr>
        </p:nvSpPr>
        <p:spPr>
          <a:xfrm>
            <a:off x="7942732" y="5920331"/>
            <a:ext cx="1899768" cy="795939"/>
          </a:xfrm>
          <a:prstGeom prst="rect">
            <a:avLst/>
          </a:prstGeom>
        </p:spPr>
        <p:txBody>
          <a:bodyPr lIns="0" tIns="0" rIns="0" bIns="0"/>
          <a:lstStyle>
            <a:lvl1pPr marL="0" indent="0" algn="r">
              <a:lnSpc>
                <a:spcPct val="90000"/>
              </a:lnSpc>
              <a:spcBef>
                <a:spcPts val="0"/>
              </a:spcBef>
              <a:buNone/>
              <a:defRPr sz="900">
                <a:solidFill>
                  <a:schemeClr val="bg1"/>
                </a:solidFill>
                <a:latin typeface="Aptos" panose="020B0004020202020204" pitchFamily="34" charset="0"/>
                <a:ea typeface="Open Sans" panose="020B0606030504020204" pitchFamily="34" charset="0"/>
                <a:cs typeface="Open Sans" panose="020B0606030504020204" pitchFamily="34" charset="0"/>
              </a:defRPr>
            </a:lvl1pPr>
            <a:lvl2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Fornavn Etternavn</a:t>
            </a:r>
            <a:br>
              <a:rPr lang="nb-NO" dirty="0"/>
            </a:br>
            <a:r>
              <a:rPr lang="nb-NO" dirty="0"/>
              <a:t>Tittel / Rolle</a:t>
            </a:r>
            <a:br>
              <a:rPr lang="nb-NO" dirty="0"/>
            </a:br>
            <a:r>
              <a:rPr lang="nb-NO" dirty="0"/>
              <a:t>Firma</a:t>
            </a:r>
            <a:br>
              <a:rPr lang="nb-NO" dirty="0"/>
            </a:br>
            <a:br>
              <a:rPr lang="nb-NO" dirty="0"/>
            </a:br>
            <a:r>
              <a:rPr lang="nb-NO" dirty="0"/>
              <a:t>E-post</a:t>
            </a:r>
            <a:br>
              <a:rPr lang="nb-NO" dirty="0"/>
            </a:br>
            <a:r>
              <a:rPr lang="nb-NO" dirty="0"/>
              <a:t>Mobil</a:t>
            </a:r>
          </a:p>
        </p:txBody>
      </p:sp>
      <p:sp>
        <p:nvSpPr>
          <p:cNvPr id="16" name="TekstSylinder 15">
            <a:extLst>
              <a:ext uri="{FF2B5EF4-FFF2-40B4-BE49-F238E27FC236}">
                <a16:creationId xmlns:a16="http://schemas.microsoft.com/office/drawing/2014/main" id="{4F599523-E46A-805B-B4AA-2B8A858DDC09}"/>
              </a:ext>
            </a:extLst>
          </p:cNvPr>
          <p:cNvSpPr txBox="1"/>
          <p:nvPr userDrawn="1"/>
        </p:nvSpPr>
        <p:spPr>
          <a:xfrm>
            <a:off x="10132070" y="5875272"/>
            <a:ext cx="1644528" cy="840999"/>
          </a:xfrm>
          <a:prstGeom prst="rect">
            <a:avLst/>
          </a:prstGeom>
          <a:noFill/>
        </p:spPr>
        <p:txBody>
          <a:bodyPr wrap="square" rtlCol="0">
            <a:spAutoFit/>
          </a:bodyPr>
          <a:lstStyle/>
          <a:p>
            <a:pPr algn="r">
              <a:lnSpc>
                <a:spcPct val="90000"/>
              </a:lnSpc>
              <a:defRPr sz="1000">
                <a:solidFill>
                  <a:srgbClr val="FBFBFD"/>
                </a:solidFill>
                <a:latin typeface="Open Sans"/>
                <a:ea typeface="Open Sans"/>
                <a:cs typeface="Open Sans"/>
                <a:sym typeface="Open Sans"/>
              </a:defRPr>
            </a:pPr>
            <a:r>
              <a:rPr lang="nb-NO" sz="900" dirty="0">
                <a:latin typeface="Aptos" panose="020B0004020202020204" pitchFamily="34" charset="0"/>
              </a:rPr>
              <a:t>SOKKELDIREKTORATET</a:t>
            </a:r>
            <a:br>
              <a:rPr lang="nb-NO" sz="900" dirty="0">
                <a:latin typeface="Aptos" panose="020B0004020202020204" pitchFamily="34" charset="0"/>
              </a:rPr>
            </a:br>
            <a:br>
              <a:rPr lang="nb-NO" sz="900" dirty="0">
                <a:latin typeface="Aptos" panose="020B0004020202020204" pitchFamily="34" charset="0"/>
              </a:rPr>
            </a:br>
            <a:r>
              <a:rPr lang="nb-NO" sz="900" dirty="0">
                <a:latin typeface="Aptos" panose="020B0004020202020204" pitchFamily="34" charset="0"/>
              </a:rPr>
              <a:t>+47 51 87 60 00</a:t>
            </a:r>
          </a:p>
          <a:p>
            <a:pPr algn="r">
              <a:lnSpc>
                <a:spcPct val="90000"/>
              </a:lnSpc>
              <a:defRPr sz="1000">
                <a:solidFill>
                  <a:srgbClr val="FBFBFD"/>
                </a:solidFill>
                <a:latin typeface="Open Sans"/>
                <a:ea typeface="Open Sans"/>
                <a:cs typeface="Open Sans"/>
                <a:sym typeface="Open Sans"/>
              </a:defRPr>
            </a:pPr>
            <a:r>
              <a:rPr lang="nb-NO" sz="900" dirty="0">
                <a:latin typeface="Aptos" panose="020B0004020202020204" pitchFamily="34" charset="0"/>
              </a:rPr>
              <a:t>postboks@sodir.no</a:t>
            </a:r>
          </a:p>
          <a:p>
            <a:pPr algn="r">
              <a:lnSpc>
                <a:spcPct val="90000"/>
              </a:lnSpc>
              <a:defRPr sz="1000">
                <a:solidFill>
                  <a:srgbClr val="FBFBFD"/>
                </a:solidFill>
                <a:latin typeface="Open Sans"/>
                <a:ea typeface="Open Sans"/>
                <a:cs typeface="Open Sans"/>
                <a:sym typeface="Open Sans"/>
              </a:defRPr>
            </a:pPr>
            <a:endParaRPr lang="nb-NO" sz="900" dirty="0">
              <a:latin typeface="Aptos" panose="020B0004020202020204" pitchFamily="34" charset="0"/>
            </a:endParaRPr>
          </a:p>
          <a:p>
            <a:pPr algn="r">
              <a:lnSpc>
                <a:spcPct val="90000"/>
              </a:lnSpc>
              <a:defRPr sz="1000">
                <a:solidFill>
                  <a:srgbClr val="FBFBFD"/>
                </a:solidFill>
                <a:latin typeface="Open Sans"/>
                <a:ea typeface="Open Sans"/>
                <a:cs typeface="Open Sans"/>
                <a:sym typeface="Open Sans"/>
              </a:defRPr>
            </a:pPr>
            <a:r>
              <a:rPr lang="nb-NO" sz="900" dirty="0">
                <a:latin typeface="Aptos" panose="020B0004020202020204" pitchFamily="34" charset="0"/>
              </a:rPr>
              <a:t>SODIR.NO</a:t>
            </a:r>
          </a:p>
        </p:txBody>
      </p:sp>
      <p:sp>
        <p:nvSpPr>
          <p:cNvPr id="3" name="Plassholder for tekst 9">
            <a:extLst>
              <a:ext uri="{FF2B5EF4-FFF2-40B4-BE49-F238E27FC236}">
                <a16:creationId xmlns:a16="http://schemas.microsoft.com/office/drawing/2014/main" id="{C5AACD8E-E8C2-E78B-4531-5E49FA178101}"/>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7" name="Plassholder for tekst 9">
            <a:extLst>
              <a:ext uri="{FF2B5EF4-FFF2-40B4-BE49-F238E27FC236}">
                <a16:creationId xmlns:a16="http://schemas.microsoft.com/office/drawing/2014/main" id="{01AF26DB-6DEC-85EF-C44B-7B05A17E440A}"/>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130136212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vslutning med koter">
    <p:spTree>
      <p:nvGrpSpPr>
        <p:cNvPr id="1" name=""/>
        <p:cNvGrpSpPr/>
        <p:nvPr/>
      </p:nvGrpSpPr>
      <p:grpSpPr>
        <a:xfrm>
          <a:off x="0" y="0"/>
          <a:ext cx="0" cy="0"/>
          <a:chOff x="0" y="0"/>
          <a:chExt cx="0" cy="0"/>
        </a:xfrm>
      </p:grpSpPr>
      <p:pic>
        <p:nvPicPr>
          <p:cNvPr id="2" name="Bilde 1" descr="Et bilde som inneholder skjermbilde, vann, natur&#10;&#10;Automatisk generert beskrivelse">
            <a:extLst>
              <a:ext uri="{FF2B5EF4-FFF2-40B4-BE49-F238E27FC236}">
                <a16:creationId xmlns:a16="http://schemas.microsoft.com/office/drawing/2014/main" id="{25D1D6A2-2CD2-B3DE-DF94-6AEB1D1B41EC}"/>
              </a:ext>
            </a:extLst>
          </p:cNvPr>
          <p:cNvPicPr>
            <a:picLocks noChangeAspect="1"/>
          </p:cNvPicPr>
          <p:nvPr userDrawn="1"/>
        </p:nvPicPr>
        <p:blipFill>
          <a:blip r:embed="rId2"/>
          <a:stretch>
            <a:fillRect/>
          </a:stretch>
        </p:blipFill>
        <p:spPr>
          <a:xfrm>
            <a:off x="0" y="0"/>
            <a:ext cx="12180888" cy="6851750"/>
          </a:xfrm>
          <a:prstGeom prst="rect">
            <a:avLst/>
          </a:prstGeom>
        </p:spPr>
      </p:pic>
      <p:sp>
        <p:nvSpPr>
          <p:cNvPr id="6" name="Plassholder for dato 5">
            <a:extLst>
              <a:ext uri="{FF2B5EF4-FFF2-40B4-BE49-F238E27FC236}">
                <a16:creationId xmlns:a16="http://schemas.microsoft.com/office/drawing/2014/main" id="{3206D234-A7A9-5183-04F6-BF4ABF9565FA}"/>
              </a:ext>
            </a:extLst>
          </p:cNvPr>
          <p:cNvSpPr>
            <a:spLocks noGrp="1"/>
          </p:cNvSpPr>
          <p:nvPr>
            <p:ph type="dt" sz="half" idx="15"/>
          </p:nvPr>
        </p:nvSpPr>
        <p:spPr/>
        <p:txBody>
          <a:bodyPr/>
          <a:lstStyle/>
          <a:p>
            <a:pPr>
              <a:defRPr/>
            </a:pPr>
            <a:fld id="{7914EFDB-2A1E-4AA9-8FC4-DECBB7A728C6}" type="datetime1">
              <a:rPr lang="nb-NO" smtClean="0"/>
              <a:t>02.09.2024</a:t>
            </a:fld>
            <a:endParaRPr lang="nb-NO" dirty="0"/>
          </a:p>
        </p:txBody>
      </p:sp>
      <p:sp>
        <p:nvSpPr>
          <p:cNvPr id="9" name="Plassholder for lysbildenummer 8">
            <a:extLst>
              <a:ext uri="{FF2B5EF4-FFF2-40B4-BE49-F238E27FC236}">
                <a16:creationId xmlns:a16="http://schemas.microsoft.com/office/drawing/2014/main" id="{2CB6793B-DA5B-098C-C41E-31D88ACA8909}"/>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10" name="TekstSylinder 9">
            <a:extLst>
              <a:ext uri="{FF2B5EF4-FFF2-40B4-BE49-F238E27FC236}">
                <a16:creationId xmlns:a16="http://schemas.microsoft.com/office/drawing/2014/main" id="{9A31DB70-67E4-E00C-2C94-C87927C9539D}"/>
              </a:ext>
            </a:extLst>
          </p:cNvPr>
          <p:cNvSpPr txBox="1"/>
          <p:nvPr userDrawn="1"/>
        </p:nvSpPr>
        <p:spPr>
          <a:xfrm>
            <a:off x="665420" y="1124744"/>
            <a:ext cx="11191618" cy="2800767"/>
          </a:xfrm>
          <a:prstGeom prst="rect">
            <a:avLst/>
          </a:prstGeom>
          <a:noFill/>
        </p:spPr>
        <p:txBody>
          <a:bodyPr wrap="square" rtlCol="0">
            <a:spAutoFit/>
          </a:bodyPr>
          <a:lstStyle/>
          <a:p>
            <a:pPr algn="r"/>
            <a:r>
              <a:rPr lang="nb-NO" sz="8800" spc="300" baseline="0" dirty="0">
                <a:solidFill>
                  <a:schemeClr val="bg2"/>
                </a:solidFill>
                <a:latin typeface="Aptos Light" panose="020B0004020202020204" pitchFamily="34" charset="0"/>
              </a:rPr>
              <a:t>TAKK FOR </a:t>
            </a:r>
          </a:p>
          <a:p>
            <a:pPr algn="r"/>
            <a:r>
              <a:rPr lang="nb-NO" sz="8800" spc="300" baseline="0" dirty="0">
                <a:solidFill>
                  <a:schemeClr val="bg2"/>
                </a:solidFill>
                <a:latin typeface="Aptos Light" panose="020B0004020202020204" pitchFamily="34" charset="0"/>
              </a:rPr>
              <a:t>OPPMERKSOMHETEN</a:t>
            </a:r>
          </a:p>
        </p:txBody>
      </p:sp>
      <p:pic>
        <p:nvPicPr>
          <p:cNvPr id="11" name="Bilde 10">
            <a:hlinkClick r:id="rId3"/>
            <a:extLst>
              <a:ext uri="{FF2B5EF4-FFF2-40B4-BE49-F238E27FC236}">
                <a16:creationId xmlns:a16="http://schemas.microsoft.com/office/drawing/2014/main" id="{2A527D26-3EFC-1D8C-22D4-BC0C68CF94CB}"/>
              </a:ext>
            </a:extLst>
          </p:cNvPr>
          <p:cNvPicPr>
            <a:picLocks noChangeAspect="1"/>
          </p:cNvPicPr>
          <p:nvPr userDrawn="1"/>
        </p:nvPicPr>
        <p:blipFill>
          <a:blip r:embed="rId4"/>
          <a:srcRect/>
          <a:stretch/>
        </p:blipFill>
        <p:spPr>
          <a:xfrm>
            <a:off x="737923" y="6323013"/>
            <a:ext cx="309562" cy="309562"/>
          </a:xfrm>
          <a:prstGeom prst="rect">
            <a:avLst/>
          </a:prstGeom>
        </p:spPr>
      </p:pic>
      <p:pic>
        <p:nvPicPr>
          <p:cNvPr id="12" name="Bilde 11">
            <a:hlinkClick r:id="rId5"/>
            <a:extLst>
              <a:ext uri="{FF2B5EF4-FFF2-40B4-BE49-F238E27FC236}">
                <a16:creationId xmlns:a16="http://schemas.microsoft.com/office/drawing/2014/main" id="{152D76A7-2526-FB0E-44B3-4AC70B04404E}"/>
              </a:ext>
            </a:extLst>
          </p:cNvPr>
          <p:cNvPicPr>
            <a:picLocks noChangeAspect="1"/>
          </p:cNvPicPr>
          <p:nvPr userDrawn="1"/>
        </p:nvPicPr>
        <p:blipFill>
          <a:blip r:embed="rId6"/>
          <a:srcRect/>
          <a:stretch/>
        </p:blipFill>
        <p:spPr>
          <a:xfrm>
            <a:off x="2441928" y="6319274"/>
            <a:ext cx="309562" cy="309562"/>
          </a:xfrm>
          <a:prstGeom prst="rect">
            <a:avLst/>
          </a:prstGeom>
        </p:spPr>
      </p:pic>
      <p:pic>
        <p:nvPicPr>
          <p:cNvPr id="13" name="Bilde 12">
            <a:hlinkClick r:id="rId7"/>
            <a:extLst>
              <a:ext uri="{FF2B5EF4-FFF2-40B4-BE49-F238E27FC236}">
                <a16:creationId xmlns:a16="http://schemas.microsoft.com/office/drawing/2014/main" id="{49C11E0D-878C-E753-B107-833E63079947}"/>
              </a:ext>
            </a:extLst>
          </p:cNvPr>
          <p:cNvPicPr>
            <a:picLocks noChangeAspect="1"/>
          </p:cNvPicPr>
          <p:nvPr userDrawn="1"/>
        </p:nvPicPr>
        <p:blipFill>
          <a:blip r:embed="rId8"/>
          <a:srcRect/>
          <a:stretch/>
        </p:blipFill>
        <p:spPr>
          <a:xfrm>
            <a:off x="4145933" y="6319274"/>
            <a:ext cx="309562" cy="309562"/>
          </a:xfrm>
          <a:prstGeom prst="rect">
            <a:avLst/>
          </a:prstGeom>
        </p:spPr>
      </p:pic>
      <p:pic>
        <p:nvPicPr>
          <p:cNvPr id="14" name="Bilde 13">
            <a:hlinkClick r:id="rId9"/>
            <a:extLst>
              <a:ext uri="{FF2B5EF4-FFF2-40B4-BE49-F238E27FC236}">
                <a16:creationId xmlns:a16="http://schemas.microsoft.com/office/drawing/2014/main" id="{C29FD123-0463-0632-FAA6-D7A49D016AA0}"/>
              </a:ext>
            </a:extLst>
          </p:cNvPr>
          <p:cNvPicPr>
            <a:picLocks noChangeAspect="1"/>
          </p:cNvPicPr>
          <p:nvPr userDrawn="1"/>
        </p:nvPicPr>
        <p:blipFill>
          <a:blip r:embed="rId10"/>
          <a:srcRect/>
          <a:stretch/>
        </p:blipFill>
        <p:spPr>
          <a:xfrm>
            <a:off x="5849938" y="6319274"/>
            <a:ext cx="309562" cy="309562"/>
          </a:xfrm>
          <a:prstGeom prst="rect">
            <a:avLst/>
          </a:prstGeom>
        </p:spPr>
      </p:pic>
      <p:sp>
        <p:nvSpPr>
          <p:cNvPr id="15" name="Plassholder for tekst 22">
            <a:extLst>
              <a:ext uri="{FF2B5EF4-FFF2-40B4-BE49-F238E27FC236}">
                <a16:creationId xmlns:a16="http://schemas.microsoft.com/office/drawing/2014/main" id="{4CF16C07-37D2-0333-A51C-0A29A197CBE9}"/>
              </a:ext>
            </a:extLst>
          </p:cNvPr>
          <p:cNvSpPr>
            <a:spLocks noGrp="1"/>
          </p:cNvSpPr>
          <p:nvPr>
            <p:ph type="body" sz="quarter" idx="28" hasCustomPrompt="1"/>
          </p:nvPr>
        </p:nvSpPr>
        <p:spPr>
          <a:xfrm>
            <a:off x="7942732" y="5920331"/>
            <a:ext cx="1899768" cy="795939"/>
          </a:xfrm>
          <a:prstGeom prst="rect">
            <a:avLst/>
          </a:prstGeom>
        </p:spPr>
        <p:txBody>
          <a:bodyPr lIns="0" tIns="0" rIns="0" bIns="0"/>
          <a:lstStyle>
            <a:lvl1pPr marL="0" indent="0" algn="r">
              <a:lnSpc>
                <a:spcPct val="90000"/>
              </a:lnSpc>
              <a:spcBef>
                <a:spcPts val="0"/>
              </a:spcBef>
              <a:buNone/>
              <a:defRPr sz="900">
                <a:solidFill>
                  <a:schemeClr val="bg1"/>
                </a:solidFill>
                <a:latin typeface="Aptos" panose="020B0004020202020204" pitchFamily="34" charset="0"/>
                <a:ea typeface="Open Sans" panose="020B0606030504020204" pitchFamily="34" charset="0"/>
                <a:cs typeface="Open Sans" panose="020B0606030504020204" pitchFamily="34" charset="0"/>
              </a:defRPr>
            </a:lvl1pPr>
            <a:lvl2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Fornavn Etternavn</a:t>
            </a:r>
            <a:br>
              <a:rPr lang="nb-NO" dirty="0"/>
            </a:br>
            <a:r>
              <a:rPr lang="nb-NO" dirty="0"/>
              <a:t>Tittel / Rolle</a:t>
            </a:r>
            <a:br>
              <a:rPr lang="nb-NO" dirty="0"/>
            </a:br>
            <a:r>
              <a:rPr lang="nb-NO" dirty="0"/>
              <a:t>Firma</a:t>
            </a:r>
            <a:br>
              <a:rPr lang="nb-NO" dirty="0"/>
            </a:br>
            <a:br>
              <a:rPr lang="nb-NO" dirty="0"/>
            </a:br>
            <a:r>
              <a:rPr lang="nb-NO" dirty="0"/>
              <a:t>E-post</a:t>
            </a:r>
            <a:br>
              <a:rPr lang="nb-NO" dirty="0"/>
            </a:br>
            <a:r>
              <a:rPr lang="nb-NO" dirty="0"/>
              <a:t>Mobil</a:t>
            </a:r>
          </a:p>
        </p:txBody>
      </p:sp>
      <p:sp>
        <p:nvSpPr>
          <p:cNvPr id="16" name="TekstSylinder 15">
            <a:extLst>
              <a:ext uri="{FF2B5EF4-FFF2-40B4-BE49-F238E27FC236}">
                <a16:creationId xmlns:a16="http://schemas.microsoft.com/office/drawing/2014/main" id="{4F599523-E46A-805B-B4AA-2B8A858DDC09}"/>
              </a:ext>
            </a:extLst>
          </p:cNvPr>
          <p:cNvSpPr txBox="1"/>
          <p:nvPr userDrawn="1"/>
        </p:nvSpPr>
        <p:spPr>
          <a:xfrm>
            <a:off x="10132070" y="5875272"/>
            <a:ext cx="1644528" cy="840999"/>
          </a:xfrm>
          <a:prstGeom prst="rect">
            <a:avLst/>
          </a:prstGeom>
          <a:noFill/>
        </p:spPr>
        <p:txBody>
          <a:bodyPr wrap="square" rtlCol="0">
            <a:spAutoFit/>
          </a:bodyPr>
          <a:lstStyle/>
          <a:p>
            <a:pPr algn="r">
              <a:lnSpc>
                <a:spcPct val="90000"/>
              </a:lnSpc>
              <a:defRPr sz="1000">
                <a:solidFill>
                  <a:srgbClr val="FBFBFD"/>
                </a:solidFill>
                <a:latin typeface="Open Sans"/>
                <a:ea typeface="Open Sans"/>
                <a:cs typeface="Open Sans"/>
                <a:sym typeface="Open Sans"/>
              </a:defRPr>
            </a:pPr>
            <a:r>
              <a:rPr lang="nb-NO" sz="900" dirty="0">
                <a:latin typeface="Aptos" panose="020B0004020202020204" pitchFamily="34" charset="0"/>
              </a:rPr>
              <a:t>SOKKELDIREKTORATET</a:t>
            </a:r>
            <a:br>
              <a:rPr lang="nb-NO" sz="900" dirty="0">
                <a:latin typeface="Aptos" panose="020B0004020202020204" pitchFamily="34" charset="0"/>
              </a:rPr>
            </a:br>
            <a:br>
              <a:rPr lang="nb-NO" sz="900" dirty="0">
                <a:latin typeface="Aptos" panose="020B0004020202020204" pitchFamily="34" charset="0"/>
              </a:rPr>
            </a:br>
            <a:r>
              <a:rPr lang="nb-NO" sz="900" dirty="0">
                <a:latin typeface="Aptos" panose="020B0004020202020204" pitchFamily="34" charset="0"/>
              </a:rPr>
              <a:t>+47 51 87 60 00</a:t>
            </a:r>
          </a:p>
          <a:p>
            <a:pPr algn="r">
              <a:lnSpc>
                <a:spcPct val="90000"/>
              </a:lnSpc>
              <a:defRPr sz="1000">
                <a:solidFill>
                  <a:srgbClr val="FBFBFD"/>
                </a:solidFill>
                <a:latin typeface="Open Sans"/>
                <a:ea typeface="Open Sans"/>
                <a:cs typeface="Open Sans"/>
                <a:sym typeface="Open Sans"/>
              </a:defRPr>
            </a:pPr>
            <a:r>
              <a:rPr lang="nb-NO" sz="900" dirty="0">
                <a:latin typeface="Aptos" panose="020B0004020202020204" pitchFamily="34" charset="0"/>
              </a:rPr>
              <a:t>postboks@sodir.no</a:t>
            </a:r>
          </a:p>
          <a:p>
            <a:pPr algn="r">
              <a:lnSpc>
                <a:spcPct val="90000"/>
              </a:lnSpc>
              <a:defRPr sz="1000">
                <a:solidFill>
                  <a:srgbClr val="FBFBFD"/>
                </a:solidFill>
                <a:latin typeface="Open Sans"/>
                <a:ea typeface="Open Sans"/>
                <a:cs typeface="Open Sans"/>
                <a:sym typeface="Open Sans"/>
              </a:defRPr>
            </a:pPr>
            <a:endParaRPr lang="nb-NO" sz="900" dirty="0">
              <a:latin typeface="Aptos" panose="020B0004020202020204" pitchFamily="34" charset="0"/>
            </a:endParaRPr>
          </a:p>
          <a:p>
            <a:pPr algn="r">
              <a:lnSpc>
                <a:spcPct val="90000"/>
              </a:lnSpc>
              <a:defRPr sz="1000">
                <a:solidFill>
                  <a:srgbClr val="FBFBFD"/>
                </a:solidFill>
                <a:latin typeface="Open Sans"/>
                <a:ea typeface="Open Sans"/>
                <a:cs typeface="Open Sans"/>
                <a:sym typeface="Open Sans"/>
              </a:defRPr>
            </a:pPr>
            <a:r>
              <a:rPr lang="nb-NO" sz="900" dirty="0">
                <a:latin typeface="Aptos" panose="020B0004020202020204" pitchFamily="34" charset="0"/>
              </a:rPr>
              <a:t>SODIR.NO</a:t>
            </a:r>
          </a:p>
        </p:txBody>
      </p:sp>
      <p:sp>
        <p:nvSpPr>
          <p:cNvPr id="3" name="Plassholder for tekst 9">
            <a:extLst>
              <a:ext uri="{FF2B5EF4-FFF2-40B4-BE49-F238E27FC236}">
                <a16:creationId xmlns:a16="http://schemas.microsoft.com/office/drawing/2014/main" id="{837ECFB8-624A-83C2-0B46-50A72DD65F88}"/>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7" name="Plassholder for tekst 9">
            <a:extLst>
              <a:ext uri="{FF2B5EF4-FFF2-40B4-BE49-F238E27FC236}">
                <a16:creationId xmlns:a16="http://schemas.microsoft.com/office/drawing/2014/main" id="{D1C2CF59-6AB4-37C8-CD3F-67986FD586B6}"/>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154015780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lgn="l">
              <a:defRPr/>
            </a:lvl1pPr>
          </a:lstStyle>
          <a:p>
            <a:r>
              <a:rPr lang="nb-NO" noProof="0" dirty="0"/>
              <a:t>Klikk for å redigere tittelstil</a:t>
            </a:r>
          </a:p>
        </p:txBody>
      </p:sp>
      <p:sp>
        <p:nvSpPr>
          <p:cNvPr id="12" name="Plassholder for dato 11">
            <a:extLst>
              <a:ext uri="{FF2B5EF4-FFF2-40B4-BE49-F238E27FC236}">
                <a16:creationId xmlns:a16="http://schemas.microsoft.com/office/drawing/2014/main" id="{28788C0F-D3CB-71A1-C2C0-4A7E3967F496}"/>
              </a:ext>
            </a:extLst>
          </p:cNvPr>
          <p:cNvSpPr>
            <a:spLocks noGrp="1"/>
          </p:cNvSpPr>
          <p:nvPr>
            <p:ph type="dt" sz="half" idx="15"/>
          </p:nvPr>
        </p:nvSpPr>
        <p:spPr/>
        <p:txBody>
          <a:bodyPr/>
          <a:lstStyle/>
          <a:p>
            <a:pPr>
              <a:defRPr/>
            </a:pPr>
            <a:fld id="{D81974FE-D81D-4B8B-865C-0B21D63AC7CD}" type="datetime1">
              <a:rPr lang="nb-NO" smtClean="0"/>
              <a:t>02.09.2024</a:t>
            </a:fld>
            <a:endParaRPr lang="nb-NO" dirty="0"/>
          </a:p>
        </p:txBody>
      </p:sp>
      <p:sp>
        <p:nvSpPr>
          <p:cNvPr id="14" name="Plassholder for lysbildenummer 13">
            <a:extLst>
              <a:ext uri="{FF2B5EF4-FFF2-40B4-BE49-F238E27FC236}">
                <a16:creationId xmlns:a16="http://schemas.microsoft.com/office/drawing/2014/main" id="{ACC17174-3019-F7BC-1297-69F6751E66FC}"/>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5" name="Plassholder for innhold 4">
            <a:extLst>
              <a:ext uri="{FF2B5EF4-FFF2-40B4-BE49-F238E27FC236}">
                <a16:creationId xmlns:a16="http://schemas.microsoft.com/office/drawing/2014/main" id="{6405B158-0F42-5521-3AC3-BC30CAE64F3B}"/>
              </a:ext>
            </a:extLst>
          </p:cNvPr>
          <p:cNvSpPr>
            <a:spLocks noGrp="1"/>
          </p:cNvSpPr>
          <p:nvPr>
            <p:ph sz="quarter" idx="18"/>
          </p:nvPr>
        </p:nvSpPr>
        <p:spPr>
          <a:xfrm>
            <a:off x="665420" y="1844675"/>
            <a:ext cx="8743694" cy="439261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3" name="Plassholder for tekst 9">
            <a:extLst>
              <a:ext uri="{FF2B5EF4-FFF2-40B4-BE49-F238E27FC236}">
                <a16:creationId xmlns:a16="http://schemas.microsoft.com/office/drawing/2014/main" id="{BB7A9955-63F7-B8B2-A66B-50B8F097563F}"/>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F3C122E1-49F6-541E-7AAA-A23316C4E78E}"/>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56248988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4" name="Plassholder for tekst 9">
            <a:extLst>
              <a:ext uri="{FF2B5EF4-FFF2-40B4-BE49-F238E27FC236}">
                <a16:creationId xmlns:a16="http://schemas.microsoft.com/office/drawing/2014/main" id="{F6AAAC18-F264-746D-3C6D-D45945BCB896}"/>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5" name="Plassholder for tekst 9">
            <a:extLst>
              <a:ext uri="{FF2B5EF4-FFF2-40B4-BE49-F238E27FC236}">
                <a16:creationId xmlns:a16="http://schemas.microsoft.com/office/drawing/2014/main" id="{4297D3A0-7C26-EFFA-3EDD-C347117DB4E2}"/>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
        <p:nvSpPr>
          <p:cNvPr id="6" name="Plassholder for dato 5">
            <a:extLst>
              <a:ext uri="{FF2B5EF4-FFF2-40B4-BE49-F238E27FC236}">
                <a16:creationId xmlns:a16="http://schemas.microsoft.com/office/drawing/2014/main" id="{14289C31-0D85-B079-F58A-E0C3122DCC6B}"/>
              </a:ext>
            </a:extLst>
          </p:cNvPr>
          <p:cNvSpPr>
            <a:spLocks noGrp="1"/>
          </p:cNvSpPr>
          <p:nvPr>
            <p:ph type="dt" sz="half" idx="15"/>
          </p:nvPr>
        </p:nvSpPr>
        <p:spPr/>
        <p:txBody>
          <a:bodyPr/>
          <a:lstStyle/>
          <a:p>
            <a:pPr>
              <a:defRPr/>
            </a:pPr>
            <a:fld id="{A15932FD-2561-46C1-9F64-CA181F8793F2}" type="datetime1">
              <a:rPr lang="nb-NO" smtClean="0"/>
              <a:t>02.09.2024</a:t>
            </a:fld>
            <a:endParaRPr lang="nb-NO" dirty="0"/>
          </a:p>
        </p:txBody>
      </p:sp>
      <p:sp>
        <p:nvSpPr>
          <p:cNvPr id="9" name="Plassholder for lysbildenummer 8">
            <a:extLst>
              <a:ext uri="{FF2B5EF4-FFF2-40B4-BE49-F238E27FC236}">
                <a16:creationId xmlns:a16="http://schemas.microsoft.com/office/drawing/2014/main" id="{C6F323D8-CBF6-B954-E9CC-75D8386077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Tree>
    <p:extLst>
      <p:ext uri="{BB962C8B-B14F-4D97-AF65-F5344CB8AC3E}">
        <p14:creationId xmlns:p14="http://schemas.microsoft.com/office/powerpoint/2010/main" val="81284343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133AC646-C604-DE61-34A6-AF9F24BFC5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81745" y="1008481"/>
            <a:ext cx="6228510" cy="3944560"/>
          </a:xfrm>
          <a:prstGeom prst="rect">
            <a:avLst/>
          </a:prstGeom>
        </p:spPr>
      </p:pic>
    </p:spTree>
    <p:extLst>
      <p:ext uri="{BB962C8B-B14F-4D97-AF65-F5344CB8AC3E}">
        <p14:creationId xmlns:p14="http://schemas.microsoft.com/office/powerpoint/2010/main" val="263980786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2" name="Grafikk 1">
            <a:extLst>
              <a:ext uri="{FF2B5EF4-FFF2-40B4-BE49-F238E27FC236}">
                <a16:creationId xmlns:a16="http://schemas.microsoft.com/office/drawing/2014/main" id="{E2F8D544-7789-8D23-8D19-A6BB65C45E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981747" y="1016000"/>
            <a:ext cx="6228508" cy="3944560"/>
          </a:xfrm>
          <a:prstGeom prst="rect">
            <a:avLst/>
          </a:prstGeom>
        </p:spPr>
      </p:pic>
    </p:spTree>
    <p:extLst>
      <p:ext uri="{BB962C8B-B14F-4D97-AF65-F5344CB8AC3E}">
        <p14:creationId xmlns:p14="http://schemas.microsoft.com/office/powerpoint/2010/main" val="127430928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rside med bølger">
    <p:spTree>
      <p:nvGrpSpPr>
        <p:cNvPr id="1" name=""/>
        <p:cNvGrpSpPr/>
        <p:nvPr/>
      </p:nvGrpSpPr>
      <p:grpSpPr>
        <a:xfrm>
          <a:off x="0" y="0"/>
          <a:ext cx="0" cy="0"/>
          <a:chOff x="0" y="0"/>
          <a:chExt cx="0" cy="0"/>
        </a:xfrm>
      </p:grpSpPr>
      <p:pic>
        <p:nvPicPr>
          <p:cNvPr id="3" name="Bilde 2" descr="Et bilde som inneholder skjermbilde, sort, mørke&#10;&#10;Automatisk generert beskrivelse">
            <a:extLst>
              <a:ext uri="{FF2B5EF4-FFF2-40B4-BE49-F238E27FC236}">
                <a16:creationId xmlns:a16="http://schemas.microsoft.com/office/drawing/2014/main" id="{84836D46-8F6C-DC98-4088-7DBDC93715F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tel 1"/>
          <p:cNvSpPr>
            <a:spLocks noGrp="1"/>
          </p:cNvSpPr>
          <p:nvPr>
            <p:ph type="title" hasCustomPrompt="1"/>
          </p:nvPr>
        </p:nvSpPr>
        <p:spPr>
          <a:xfrm>
            <a:off x="658813" y="3860800"/>
            <a:ext cx="11090275" cy="2880568"/>
          </a:xfrm>
        </p:spPr>
        <p:txBody>
          <a:bodyPr anchor="b" anchorCtr="0"/>
          <a:lstStyle>
            <a:lvl1pPr algn="l">
              <a:defRPr sz="11000" spc="300" baseline="0">
                <a:latin typeface="Aptos Light" panose="020B0004020202020204" pitchFamily="34" charset="0"/>
              </a:defRPr>
            </a:lvl1pPr>
          </a:lstStyle>
          <a:p>
            <a:r>
              <a:rPr lang="nb-NO" noProof="0" dirty="0"/>
              <a:t>SETT INN</a:t>
            </a:r>
            <a:br>
              <a:rPr lang="nb-NO" noProof="0" dirty="0"/>
            </a:br>
            <a:r>
              <a:rPr lang="nb-NO" noProof="0" dirty="0"/>
              <a:t>TEKST HER</a:t>
            </a:r>
          </a:p>
        </p:txBody>
      </p:sp>
      <p:sp>
        <p:nvSpPr>
          <p:cNvPr id="8" name="Plassholder for dato 7">
            <a:extLst>
              <a:ext uri="{FF2B5EF4-FFF2-40B4-BE49-F238E27FC236}">
                <a16:creationId xmlns:a16="http://schemas.microsoft.com/office/drawing/2014/main" id="{F0523ED9-7A4F-5BF2-2E1A-D34974052081}"/>
              </a:ext>
            </a:extLst>
          </p:cNvPr>
          <p:cNvSpPr>
            <a:spLocks noGrp="1"/>
          </p:cNvSpPr>
          <p:nvPr>
            <p:ph type="dt" sz="half" idx="15"/>
          </p:nvPr>
        </p:nvSpPr>
        <p:spPr/>
        <p:txBody>
          <a:bodyPr/>
          <a:lstStyle/>
          <a:p>
            <a:pPr>
              <a:defRPr/>
            </a:pPr>
            <a:fld id="{6A1A7A93-5D0E-4A70-8E49-5D3C2F3015F8}" type="datetime1">
              <a:rPr lang="nb-NO" smtClean="0"/>
              <a:t>02.09.2024</a:t>
            </a:fld>
            <a:endParaRPr lang="nb-NO" dirty="0"/>
          </a:p>
        </p:txBody>
      </p:sp>
      <p:sp>
        <p:nvSpPr>
          <p:cNvPr id="12" name="Plassholder for lysbildenummer 11">
            <a:extLst>
              <a:ext uri="{FF2B5EF4-FFF2-40B4-BE49-F238E27FC236}">
                <a16:creationId xmlns:a16="http://schemas.microsoft.com/office/drawing/2014/main" id="{F8E79FE2-73E9-A80A-C6E9-C86A82312241}"/>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4" name="Plassholder for tekst 9">
            <a:extLst>
              <a:ext uri="{FF2B5EF4-FFF2-40B4-BE49-F238E27FC236}">
                <a16:creationId xmlns:a16="http://schemas.microsoft.com/office/drawing/2014/main" id="{AA761711-BA4A-707B-6308-6E9FDF7E1C58}"/>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5" name="Plassholder for tekst 9">
            <a:extLst>
              <a:ext uri="{FF2B5EF4-FFF2-40B4-BE49-F238E27FC236}">
                <a16:creationId xmlns:a16="http://schemas.microsoft.com/office/drawing/2014/main" id="{C52B9DC4-4E69-CA81-AB59-0DC85A810482}"/>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1999453710"/>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rside med koter">
    <p:spTree>
      <p:nvGrpSpPr>
        <p:cNvPr id="1" name=""/>
        <p:cNvGrpSpPr/>
        <p:nvPr/>
      </p:nvGrpSpPr>
      <p:grpSpPr>
        <a:xfrm>
          <a:off x="0" y="0"/>
          <a:ext cx="0" cy="0"/>
          <a:chOff x="0" y="0"/>
          <a:chExt cx="0" cy="0"/>
        </a:xfrm>
      </p:grpSpPr>
      <p:pic>
        <p:nvPicPr>
          <p:cNvPr id="4" name="Bilde 3" descr="Et bilde som inneholder mørke, sort, rom, stjerne&#10;&#10;Automatisk generert beskrivelse">
            <a:extLst>
              <a:ext uri="{FF2B5EF4-FFF2-40B4-BE49-F238E27FC236}">
                <a16:creationId xmlns:a16="http://schemas.microsoft.com/office/drawing/2014/main" id="{34508F40-166F-59EB-3BA5-729E8B9A398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tel 1"/>
          <p:cNvSpPr>
            <a:spLocks noGrp="1"/>
          </p:cNvSpPr>
          <p:nvPr>
            <p:ph type="title" hasCustomPrompt="1"/>
          </p:nvPr>
        </p:nvSpPr>
        <p:spPr>
          <a:xfrm>
            <a:off x="658813" y="872716"/>
            <a:ext cx="11233831" cy="2916324"/>
          </a:xfrm>
        </p:spPr>
        <p:txBody>
          <a:bodyPr anchor="t" anchorCtr="0"/>
          <a:lstStyle>
            <a:lvl1pPr algn="r">
              <a:defRPr sz="11000" spc="300" baseline="0">
                <a:latin typeface="Aptos Light" panose="020B0004020202020204" pitchFamily="34" charset="0"/>
              </a:defRPr>
            </a:lvl1pPr>
          </a:lstStyle>
          <a:p>
            <a:r>
              <a:rPr lang="nb-NO" noProof="0" dirty="0"/>
              <a:t>SETT INN</a:t>
            </a:r>
            <a:br>
              <a:rPr lang="nb-NO" noProof="0" dirty="0"/>
            </a:br>
            <a:r>
              <a:rPr lang="nb-NO" noProof="0" dirty="0"/>
              <a:t>TEKST HER</a:t>
            </a:r>
          </a:p>
        </p:txBody>
      </p:sp>
      <p:sp>
        <p:nvSpPr>
          <p:cNvPr id="9" name="Plassholder for dato 8">
            <a:extLst>
              <a:ext uri="{FF2B5EF4-FFF2-40B4-BE49-F238E27FC236}">
                <a16:creationId xmlns:a16="http://schemas.microsoft.com/office/drawing/2014/main" id="{8BD75468-2EEF-67C5-5029-79C352D0FCB4}"/>
              </a:ext>
            </a:extLst>
          </p:cNvPr>
          <p:cNvSpPr>
            <a:spLocks noGrp="1"/>
          </p:cNvSpPr>
          <p:nvPr>
            <p:ph type="dt" sz="half" idx="15"/>
          </p:nvPr>
        </p:nvSpPr>
        <p:spPr/>
        <p:txBody>
          <a:bodyPr/>
          <a:lstStyle/>
          <a:p>
            <a:pPr>
              <a:defRPr/>
            </a:pPr>
            <a:fld id="{21F55EC8-500C-4875-9E91-FCAFFF580C6A}" type="datetime1">
              <a:rPr lang="nb-NO" smtClean="0"/>
              <a:t>02.09.2024</a:t>
            </a:fld>
            <a:endParaRPr lang="nb-NO" dirty="0"/>
          </a:p>
        </p:txBody>
      </p:sp>
      <p:sp>
        <p:nvSpPr>
          <p:cNvPr id="13" name="Plassholder for lysbildenummer 12">
            <a:extLst>
              <a:ext uri="{FF2B5EF4-FFF2-40B4-BE49-F238E27FC236}">
                <a16:creationId xmlns:a16="http://schemas.microsoft.com/office/drawing/2014/main" id="{90619F03-0DFF-F3F9-EEAC-B063FCD6A116}"/>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3" name="Plassholder for tekst 9">
            <a:extLst>
              <a:ext uri="{FF2B5EF4-FFF2-40B4-BE49-F238E27FC236}">
                <a16:creationId xmlns:a16="http://schemas.microsoft.com/office/drawing/2014/main" id="{81FED1A0-F18F-AF13-1CF4-A0ADD530FB2C}"/>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5" name="Plassholder for tekst 9">
            <a:extLst>
              <a:ext uri="{FF2B5EF4-FFF2-40B4-BE49-F238E27FC236}">
                <a16:creationId xmlns:a16="http://schemas.microsoft.com/office/drawing/2014/main" id="{204996F9-516E-4C65-4D69-93517C511989}"/>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13363623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rside uten bilde">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58813" y="872716"/>
            <a:ext cx="11197827" cy="2916324"/>
          </a:xfrm>
        </p:spPr>
        <p:txBody>
          <a:bodyPr anchor="t" anchorCtr="0"/>
          <a:lstStyle>
            <a:lvl1pPr algn="r">
              <a:defRPr sz="11000" spc="300" baseline="0">
                <a:latin typeface="Aptos Light" panose="020B0004020202020204" pitchFamily="34" charset="0"/>
              </a:defRPr>
            </a:lvl1pPr>
          </a:lstStyle>
          <a:p>
            <a:r>
              <a:rPr lang="nb-NO" noProof="0" dirty="0"/>
              <a:t>SETT INN</a:t>
            </a:r>
            <a:br>
              <a:rPr lang="nb-NO" noProof="0" dirty="0"/>
            </a:br>
            <a:r>
              <a:rPr lang="nb-NO" noProof="0" dirty="0"/>
              <a:t>TEKST HER</a:t>
            </a:r>
          </a:p>
        </p:txBody>
      </p:sp>
      <p:sp>
        <p:nvSpPr>
          <p:cNvPr id="7" name="Plassholder for dato 6">
            <a:extLst>
              <a:ext uri="{FF2B5EF4-FFF2-40B4-BE49-F238E27FC236}">
                <a16:creationId xmlns:a16="http://schemas.microsoft.com/office/drawing/2014/main" id="{92E21D1C-F70F-31B4-9310-7184B67CA408}"/>
              </a:ext>
            </a:extLst>
          </p:cNvPr>
          <p:cNvSpPr>
            <a:spLocks noGrp="1"/>
          </p:cNvSpPr>
          <p:nvPr>
            <p:ph type="dt" sz="half" idx="15"/>
          </p:nvPr>
        </p:nvSpPr>
        <p:spPr/>
        <p:txBody>
          <a:bodyPr/>
          <a:lstStyle/>
          <a:p>
            <a:pPr>
              <a:defRPr/>
            </a:pPr>
            <a:fld id="{EB3294C0-9FBF-4D6B-8BAB-5476C04C5CB6}" type="datetime1">
              <a:rPr lang="nb-NO" smtClean="0"/>
              <a:t>02.09.2024</a:t>
            </a:fld>
            <a:endParaRPr lang="nb-NO" dirty="0"/>
          </a:p>
        </p:txBody>
      </p:sp>
      <p:sp>
        <p:nvSpPr>
          <p:cNvPr id="9" name="Plassholder for lysbildenummer 8">
            <a:extLst>
              <a:ext uri="{FF2B5EF4-FFF2-40B4-BE49-F238E27FC236}">
                <a16:creationId xmlns:a16="http://schemas.microsoft.com/office/drawing/2014/main" id="{211A6553-1331-5BA9-65F3-D925FBA36BCC}"/>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3" name="Plassholder for tekst 9">
            <a:extLst>
              <a:ext uri="{FF2B5EF4-FFF2-40B4-BE49-F238E27FC236}">
                <a16:creationId xmlns:a16="http://schemas.microsoft.com/office/drawing/2014/main" id="{779AB66E-100D-4058-EF68-650057527788}"/>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BC6337B0-B7C0-ADA8-9AAD-8E37756389E2}"/>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2388138847"/>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4116388" y="872716"/>
            <a:ext cx="7632700" cy="1476164"/>
          </a:xfrm>
        </p:spPr>
        <p:txBody>
          <a:bodyPr anchor="t" anchorCtr="0"/>
          <a:lstStyle>
            <a:lvl1pPr algn="r">
              <a:defRPr sz="11000" spc="300" baseline="0">
                <a:latin typeface="Aptos Light" panose="020B0004020202020204" pitchFamily="34" charset="0"/>
              </a:defRPr>
            </a:lvl1pPr>
          </a:lstStyle>
          <a:p>
            <a:r>
              <a:rPr lang="nb-NO" noProof="0" dirty="0"/>
              <a:t>AGENDA</a:t>
            </a:r>
          </a:p>
        </p:txBody>
      </p:sp>
      <p:sp>
        <p:nvSpPr>
          <p:cNvPr id="7" name="Plassholder for tekst 6">
            <a:extLst>
              <a:ext uri="{FF2B5EF4-FFF2-40B4-BE49-F238E27FC236}">
                <a16:creationId xmlns:a16="http://schemas.microsoft.com/office/drawing/2014/main" id="{5146BA75-1482-B38D-7E7C-0D01F4A62637}"/>
              </a:ext>
            </a:extLst>
          </p:cNvPr>
          <p:cNvSpPr>
            <a:spLocks noGrp="1"/>
          </p:cNvSpPr>
          <p:nvPr>
            <p:ph type="body" sz="quarter" idx="15" hasCustomPrompt="1"/>
          </p:nvPr>
        </p:nvSpPr>
        <p:spPr>
          <a:xfrm>
            <a:off x="665418" y="2564904"/>
            <a:ext cx="4536000" cy="3564396"/>
          </a:xfrm>
        </p:spPr>
        <p:txBody>
          <a:bodyPr anchor="ctr"/>
          <a:lstStyle>
            <a:lvl1pPr marL="0" indent="0">
              <a:buNone/>
              <a:defRPr/>
            </a:lvl1pPr>
          </a:lstStyle>
          <a:p>
            <a:pPr lvl="0"/>
            <a:r>
              <a:rPr lang="nb-NO" dirty="0"/>
              <a:t>AGENDAPUNKT 1</a:t>
            </a:r>
          </a:p>
        </p:txBody>
      </p:sp>
      <p:sp>
        <p:nvSpPr>
          <p:cNvPr id="9" name="Plassholder for tekst 8">
            <a:extLst>
              <a:ext uri="{FF2B5EF4-FFF2-40B4-BE49-F238E27FC236}">
                <a16:creationId xmlns:a16="http://schemas.microsoft.com/office/drawing/2014/main" id="{F877ADF3-FF45-C845-23EA-04B58136E002}"/>
              </a:ext>
            </a:extLst>
          </p:cNvPr>
          <p:cNvSpPr>
            <a:spLocks noGrp="1"/>
          </p:cNvSpPr>
          <p:nvPr>
            <p:ph type="body" sz="quarter" idx="16" hasCustomPrompt="1"/>
          </p:nvPr>
        </p:nvSpPr>
        <p:spPr>
          <a:xfrm>
            <a:off x="5617713" y="2564904"/>
            <a:ext cx="720000" cy="3563617"/>
          </a:xfrm>
        </p:spPr>
        <p:txBody>
          <a:bodyPr anchor="ctr"/>
          <a:lstStyle>
            <a:lvl1pPr marL="0" indent="0">
              <a:buNone/>
              <a:defRPr/>
            </a:lvl1pPr>
          </a:lstStyle>
          <a:p>
            <a:pPr lvl="0"/>
            <a:r>
              <a:rPr lang="nb-NO" dirty="0"/>
              <a:t>S1</a:t>
            </a:r>
          </a:p>
        </p:txBody>
      </p:sp>
      <p:sp>
        <p:nvSpPr>
          <p:cNvPr id="12" name="Plassholder for dato 11">
            <a:extLst>
              <a:ext uri="{FF2B5EF4-FFF2-40B4-BE49-F238E27FC236}">
                <a16:creationId xmlns:a16="http://schemas.microsoft.com/office/drawing/2014/main" id="{589C7055-3A91-E945-B920-BF5E701B9BE6}"/>
              </a:ext>
            </a:extLst>
          </p:cNvPr>
          <p:cNvSpPr>
            <a:spLocks noGrp="1"/>
          </p:cNvSpPr>
          <p:nvPr>
            <p:ph type="dt" sz="half" idx="17"/>
          </p:nvPr>
        </p:nvSpPr>
        <p:spPr/>
        <p:txBody>
          <a:bodyPr/>
          <a:lstStyle/>
          <a:p>
            <a:pPr>
              <a:defRPr/>
            </a:pPr>
            <a:fld id="{4EA6DE32-51E6-43C6-A4C3-8E9A93BA143C}" type="datetime1">
              <a:rPr lang="nb-NO" smtClean="0"/>
              <a:t>02.09.2024</a:t>
            </a:fld>
            <a:endParaRPr lang="nb-NO" dirty="0"/>
          </a:p>
        </p:txBody>
      </p:sp>
      <p:sp>
        <p:nvSpPr>
          <p:cNvPr id="14" name="Plassholder for lysbildenummer 13">
            <a:extLst>
              <a:ext uri="{FF2B5EF4-FFF2-40B4-BE49-F238E27FC236}">
                <a16:creationId xmlns:a16="http://schemas.microsoft.com/office/drawing/2014/main" id="{E7AC8673-08E7-B6DD-2457-D3170226161C}"/>
              </a:ext>
            </a:extLst>
          </p:cNvPr>
          <p:cNvSpPr>
            <a:spLocks noGrp="1"/>
          </p:cNvSpPr>
          <p:nvPr>
            <p:ph type="sldNum" sz="quarter" idx="19"/>
          </p:nvPr>
        </p:nvSpPr>
        <p:spPr/>
        <p:txBody>
          <a:bodyPr/>
          <a:lstStyle/>
          <a:p>
            <a:pPr>
              <a:defRPr/>
            </a:pPr>
            <a:r>
              <a:rPr lang="nb-NO"/>
              <a:t>S</a:t>
            </a:r>
            <a:fld id="{C588D286-E44A-F344-AC03-AA90C50A06B2}" type="slidenum">
              <a:rPr lang="nb-NO" smtClean="0"/>
              <a:pPr>
                <a:defRPr/>
              </a:pPr>
              <a:t>‹#›</a:t>
            </a:fld>
            <a:endParaRPr lang="nb-NO" dirty="0"/>
          </a:p>
        </p:txBody>
      </p:sp>
      <p:sp>
        <p:nvSpPr>
          <p:cNvPr id="3" name="Plassholder for tekst 9">
            <a:extLst>
              <a:ext uri="{FF2B5EF4-FFF2-40B4-BE49-F238E27FC236}">
                <a16:creationId xmlns:a16="http://schemas.microsoft.com/office/drawing/2014/main" id="{7C373CD3-6E8C-1381-C1FB-94C6F8D2E17C}"/>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9BAFD206-6688-841D-22FA-522D0EA685D4}"/>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3165168670"/>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telside">
    <p:spTree>
      <p:nvGrpSpPr>
        <p:cNvPr id="1" name=""/>
        <p:cNvGrpSpPr/>
        <p:nvPr/>
      </p:nvGrpSpPr>
      <p:grpSpPr>
        <a:xfrm>
          <a:off x="0" y="0"/>
          <a:ext cx="0" cy="0"/>
          <a:chOff x="0" y="0"/>
          <a:chExt cx="0" cy="0"/>
        </a:xfrm>
      </p:grpSpPr>
      <p:sp>
        <p:nvSpPr>
          <p:cNvPr id="17" name="Tittel 1"/>
          <p:cNvSpPr>
            <a:spLocks noGrp="1"/>
          </p:cNvSpPr>
          <p:nvPr>
            <p:ph type="title" hasCustomPrompt="1"/>
          </p:nvPr>
        </p:nvSpPr>
        <p:spPr>
          <a:xfrm>
            <a:off x="515382" y="2060848"/>
            <a:ext cx="11160125" cy="1512000"/>
          </a:xfrm>
          <a:noFill/>
          <a:ln w="9525">
            <a:noFill/>
            <a:miter lim="800000"/>
            <a:headEnd/>
            <a:tailEnd/>
          </a:ln>
        </p:spPr>
        <p:txBody>
          <a:bodyPr vert="horz" wrap="square" lIns="91434" tIns="45717" rIns="91434" bIns="45717" numCol="1" anchor="t" anchorCtr="0" compatLnSpc="1">
            <a:prstTxWarp prst="textNoShape">
              <a:avLst/>
            </a:prstTxWarp>
          </a:bodyPr>
          <a:lstStyle>
            <a:lvl1pPr algn="ctr">
              <a:defRPr lang="nb-NO" sz="11000" b="0" i="0" cap="none" spc="300" baseline="0" noProof="0" dirty="0">
                <a:latin typeface="Aptos Black" panose="020B0004020202020204" pitchFamily="34" charset="0"/>
              </a:defRPr>
            </a:lvl1pPr>
          </a:lstStyle>
          <a:p>
            <a:pPr lvl="0"/>
            <a:r>
              <a:rPr lang="nb-NO" noProof="0" dirty="0"/>
              <a:t>SETT INN TEKST</a:t>
            </a:r>
          </a:p>
        </p:txBody>
      </p:sp>
      <p:sp>
        <p:nvSpPr>
          <p:cNvPr id="12" name="Subtitle 2"/>
          <p:cNvSpPr>
            <a:spLocks noGrp="1"/>
          </p:cNvSpPr>
          <p:nvPr>
            <p:ph type="subTitle" idx="1" hasCustomPrompt="1"/>
          </p:nvPr>
        </p:nvSpPr>
        <p:spPr>
          <a:xfrm>
            <a:off x="671204" y="3574544"/>
            <a:ext cx="10861984" cy="502156"/>
          </a:xfrm>
        </p:spPr>
        <p:txBody>
          <a:bodyPr lIns="144000" tIns="35998" rIns="144000"/>
          <a:lstStyle>
            <a:lvl1pPr marL="0" indent="0" algn="ctr">
              <a:lnSpc>
                <a:spcPct val="100000"/>
              </a:lnSpc>
              <a:spcBef>
                <a:spcPts val="0"/>
              </a:spcBef>
              <a:buNone/>
              <a:defRPr sz="2400" spc="300" baseline="0">
                <a:solidFill>
                  <a:schemeClr val="tx2"/>
                </a:solidFill>
              </a:defRPr>
            </a:lvl1pPr>
            <a:lvl2pPr marL="609545" indent="0" algn="ctr">
              <a:buNone/>
              <a:defRPr>
                <a:solidFill>
                  <a:schemeClr val="tx1">
                    <a:tint val="75000"/>
                  </a:schemeClr>
                </a:solidFill>
              </a:defRPr>
            </a:lvl2pPr>
            <a:lvl3pPr marL="1219088" indent="0" algn="ctr">
              <a:buNone/>
              <a:defRPr>
                <a:solidFill>
                  <a:schemeClr val="tx1">
                    <a:tint val="75000"/>
                  </a:schemeClr>
                </a:solidFill>
              </a:defRPr>
            </a:lvl3pPr>
            <a:lvl4pPr marL="1828633" indent="0" algn="ctr">
              <a:buNone/>
              <a:defRPr>
                <a:solidFill>
                  <a:schemeClr val="tx1">
                    <a:tint val="75000"/>
                  </a:schemeClr>
                </a:solidFill>
              </a:defRPr>
            </a:lvl4pPr>
            <a:lvl5pPr marL="2438176" indent="0" algn="ctr">
              <a:buNone/>
              <a:defRPr>
                <a:solidFill>
                  <a:schemeClr val="tx1">
                    <a:tint val="75000"/>
                  </a:schemeClr>
                </a:solidFill>
              </a:defRPr>
            </a:lvl5pPr>
            <a:lvl6pPr marL="3047721" indent="0" algn="ctr">
              <a:buNone/>
              <a:defRPr>
                <a:solidFill>
                  <a:schemeClr val="tx1">
                    <a:tint val="75000"/>
                  </a:schemeClr>
                </a:solidFill>
              </a:defRPr>
            </a:lvl6pPr>
            <a:lvl7pPr marL="3657265" indent="0" algn="ctr">
              <a:buNone/>
              <a:defRPr>
                <a:solidFill>
                  <a:schemeClr val="tx1">
                    <a:tint val="75000"/>
                  </a:schemeClr>
                </a:solidFill>
              </a:defRPr>
            </a:lvl7pPr>
            <a:lvl8pPr marL="4266808" indent="0" algn="ctr">
              <a:buNone/>
              <a:defRPr>
                <a:solidFill>
                  <a:schemeClr val="tx1">
                    <a:tint val="75000"/>
                  </a:schemeClr>
                </a:solidFill>
              </a:defRPr>
            </a:lvl8pPr>
            <a:lvl9pPr marL="4876353" indent="0" algn="ctr">
              <a:buNone/>
              <a:defRPr>
                <a:solidFill>
                  <a:schemeClr val="tx1">
                    <a:tint val="75000"/>
                  </a:schemeClr>
                </a:solidFill>
              </a:defRPr>
            </a:lvl9pPr>
          </a:lstStyle>
          <a:p>
            <a:r>
              <a:rPr lang="nb-NO" noProof="0" dirty="0"/>
              <a:t>SETT INN TEKST</a:t>
            </a:r>
          </a:p>
        </p:txBody>
      </p:sp>
      <p:sp>
        <p:nvSpPr>
          <p:cNvPr id="11" name="Plassholder for dato 10">
            <a:extLst>
              <a:ext uri="{FF2B5EF4-FFF2-40B4-BE49-F238E27FC236}">
                <a16:creationId xmlns:a16="http://schemas.microsoft.com/office/drawing/2014/main" id="{3601F850-D0F6-F1EF-0EE5-2C07B62BFED7}"/>
              </a:ext>
            </a:extLst>
          </p:cNvPr>
          <p:cNvSpPr>
            <a:spLocks noGrp="1"/>
          </p:cNvSpPr>
          <p:nvPr>
            <p:ph type="dt" sz="half" idx="15"/>
          </p:nvPr>
        </p:nvSpPr>
        <p:spPr/>
        <p:txBody>
          <a:bodyPr/>
          <a:lstStyle/>
          <a:p>
            <a:pPr>
              <a:defRPr/>
            </a:pPr>
            <a:fld id="{6D0A1759-5C37-4175-B278-3DB3ACD2B48B}" type="datetime1">
              <a:rPr lang="nb-NO" smtClean="0"/>
              <a:t>02.09.2024</a:t>
            </a:fld>
            <a:endParaRPr lang="nb-NO" dirty="0"/>
          </a:p>
        </p:txBody>
      </p:sp>
      <p:sp>
        <p:nvSpPr>
          <p:cNvPr id="14" name="Plassholder for lysbildenummer 13">
            <a:extLst>
              <a:ext uri="{FF2B5EF4-FFF2-40B4-BE49-F238E27FC236}">
                <a16:creationId xmlns:a16="http://schemas.microsoft.com/office/drawing/2014/main" id="{78473FC2-CBA0-1775-BA08-04D0F2DEDD09}"/>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4" name="Plassholder for tekst 9">
            <a:extLst>
              <a:ext uri="{FF2B5EF4-FFF2-40B4-BE49-F238E27FC236}">
                <a16:creationId xmlns:a16="http://schemas.microsoft.com/office/drawing/2014/main" id="{C2ACF8D5-C016-1709-F18D-1EA228C5FD45}"/>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5" name="Plassholder for tekst 9">
            <a:extLst>
              <a:ext uri="{FF2B5EF4-FFF2-40B4-BE49-F238E27FC236}">
                <a16:creationId xmlns:a16="http://schemas.microsoft.com/office/drawing/2014/main" id="{6C605AA9-A3FE-4293-3B12-8BC2C2E10E5E}"/>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1248773756"/>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tel og heldekkende bilde">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73723E4B-D55B-49C2-7D8B-318157A0E26A}"/>
              </a:ext>
            </a:extLst>
          </p:cNvPr>
          <p:cNvSpPr>
            <a:spLocks noGrp="1"/>
          </p:cNvSpPr>
          <p:nvPr>
            <p:ph type="pic" sz="quarter" idx="15" hasCustomPrompt="1"/>
          </p:nvPr>
        </p:nvSpPr>
        <p:spPr>
          <a:xfrm>
            <a:off x="0" y="0"/>
            <a:ext cx="12192000" cy="6858000"/>
          </a:xfrm>
        </p:spPr>
        <p:txBody>
          <a:bodyPr anchor="ctr"/>
          <a:lstStyle>
            <a:lvl1pPr marL="0" indent="0" algn="ctr">
              <a:buNone/>
              <a:defRPr/>
            </a:lvl1pPr>
          </a:lstStyle>
          <a:p>
            <a:r>
              <a:rPr lang="nb-NO" dirty="0"/>
              <a:t>SETT INN BILDE HER</a:t>
            </a:r>
          </a:p>
        </p:txBody>
      </p:sp>
      <p:sp>
        <p:nvSpPr>
          <p:cNvPr id="2" name="Tittel 1"/>
          <p:cNvSpPr>
            <a:spLocks noGrp="1"/>
          </p:cNvSpPr>
          <p:nvPr>
            <p:ph type="title" hasCustomPrompt="1"/>
          </p:nvPr>
        </p:nvSpPr>
        <p:spPr>
          <a:xfrm>
            <a:off x="665419" y="872716"/>
            <a:ext cx="11119213" cy="1476164"/>
          </a:xfrm>
        </p:spPr>
        <p:txBody>
          <a:bodyPr anchor="t" anchorCtr="0"/>
          <a:lstStyle>
            <a:lvl1pPr algn="r">
              <a:defRPr sz="11000" spc="300" baseline="0">
                <a:latin typeface="Aptos Light" panose="020B0004020202020204" pitchFamily="34" charset="0"/>
              </a:defRPr>
            </a:lvl1pPr>
          </a:lstStyle>
          <a:p>
            <a:r>
              <a:rPr lang="nb-NO" noProof="0" dirty="0"/>
              <a:t>OVERSKRIFT</a:t>
            </a:r>
          </a:p>
        </p:txBody>
      </p:sp>
      <p:sp>
        <p:nvSpPr>
          <p:cNvPr id="15" name="Plassholder for dato 14">
            <a:extLst>
              <a:ext uri="{FF2B5EF4-FFF2-40B4-BE49-F238E27FC236}">
                <a16:creationId xmlns:a16="http://schemas.microsoft.com/office/drawing/2014/main" id="{EBA738AC-A0D7-3D31-D70D-5C6600F0F30F}"/>
              </a:ext>
            </a:extLst>
          </p:cNvPr>
          <p:cNvSpPr>
            <a:spLocks noGrp="1"/>
          </p:cNvSpPr>
          <p:nvPr>
            <p:ph type="dt" sz="half" idx="16"/>
          </p:nvPr>
        </p:nvSpPr>
        <p:spPr/>
        <p:txBody>
          <a:bodyPr/>
          <a:lstStyle/>
          <a:p>
            <a:pPr>
              <a:defRPr/>
            </a:pPr>
            <a:fld id="{49D4AC0C-DA87-42A7-AAC2-BA9DE26A6EC0}" type="datetime1">
              <a:rPr lang="nb-NO" smtClean="0"/>
              <a:t>02.09.2024</a:t>
            </a:fld>
            <a:endParaRPr lang="nb-NO" dirty="0"/>
          </a:p>
        </p:txBody>
      </p:sp>
      <p:sp>
        <p:nvSpPr>
          <p:cNvPr id="17" name="Plassholder for lysbildenummer 16">
            <a:extLst>
              <a:ext uri="{FF2B5EF4-FFF2-40B4-BE49-F238E27FC236}">
                <a16:creationId xmlns:a16="http://schemas.microsoft.com/office/drawing/2014/main" id="{5EFD4C65-8D70-EDED-034C-55C485AC9752}"/>
              </a:ext>
            </a:extLst>
          </p:cNvPr>
          <p:cNvSpPr>
            <a:spLocks noGrp="1"/>
          </p:cNvSpPr>
          <p:nvPr>
            <p:ph type="sldNum" sz="quarter" idx="18"/>
          </p:nvPr>
        </p:nvSpPr>
        <p:spPr/>
        <p:txBody>
          <a:bodyPr/>
          <a:lstStyle/>
          <a:p>
            <a:pPr>
              <a:defRPr/>
            </a:pPr>
            <a:r>
              <a:rPr lang="nb-NO"/>
              <a:t>S</a:t>
            </a:r>
            <a:fld id="{C588D286-E44A-F344-AC03-AA90C50A06B2}" type="slidenum">
              <a:rPr lang="nb-NO" smtClean="0"/>
              <a:pPr>
                <a:defRPr/>
              </a:pPr>
              <a:t>‹#›</a:t>
            </a:fld>
            <a:endParaRPr lang="nb-NO" dirty="0"/>
          </a:p>
        </p:txBody>
      </p:sp>
      <p:sp>
        <p:nvSpPr>
          <p:cNvPr id="3" name="Plassholder for tekst 9">
            <a:extLst>
              <a:ext uri="{FF2B5EF4-FFF2-40B4-BE49-F238E27FC236}">
                <a16:creationId xmlns:a16="http://schemas.microsoft.com/office/drawing/2014/main" id="{EC179AF7-C738-71DA-635E-93F9AE450FCE}"/>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7948FAFE-53CE-6D20-F293-045891D2B801}"/>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293790161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tel og heldekkende media">
    <p:spTree>
      <p:nvGrpSpPr>
        <p:cNvPr id="1" name=""/>
        <p:cNvGrpSpPr/>
        <p:nvPr/>
      </p:nvGrpSpPr>
      <p:grpSpPr>
        <a:xfrm>
          <a:off x="0" y="0"/>
          <a:ext cx="0" cy="0"/>
          <a:chOff x="0" y="0"/>
          <a:chExt cx="0" cy="0"/>
        </a:xfrm>
      </p:grpSpPr>
      <p:sp>
        <p:nvSpPr>
          <p:cNvPr id="4" name="Plassholder for media 3">
            <a:extLst>
              <a:ext uri="{FF2B5EF4-FFF2-40B4-BE49-F238E27FC236}">
                <a16:creationId xmlns:a16="http://schemas.microsoft.com/office/drawing/2014/main" id="{E71AFB58-3DA6-9FDF-D66D-EE1A944245C8}"/>
              </a:ext>
            </a:extLst>
          </p:cNvPr>
          <p:cNvSpPr>
            <a:spLocks noGrp="1"/>
          </p:cNvSpPr>
          <p:nvPr>
            <p:ph type="media" sz="quarter" idx="15" hasCustomPrompt="1"/>
          </p:nvPr>
        </p:nvSpPr>
        <p:spPr>
          <a:xfrm>
            <a:off x="0" y="0"/>
            <a:ext cx="12192000" cy="6858000"/>
          </a:xfrm>
        </p:spPr>
        <p:txBody>
          <a:bodyPr anchor="ctr"/>
          <a:lstStyle>
            <a:lvl1pPr marL="0" indent="0" algn="ctr">
              <a:buNone/>
              <a:defRPr/>
            </a:lvl1pPr>
          </a:lstStyle>
          <a:p>
            <a:r>
              <a:rPr lang="nb-NO" dirty="0"/>
              <a:t>SETT INN MEDIA</a:t>
            </a:r>
          </a:p>
        </p:txBody>
      </p:sp>
      <p:sp>
        <p:nvSpPr>
          <p:cNvPr id="2" name="Tittel 1"/>
          <p:cNvSpPr>
            <a:spLocks noGrp="1"/>
          </p:cNvSpPr>
          <p:nvPr>
            <p:ph type="title" hasCustomPrompt="1"/>
          </p:nvPr>
        </p:nvSpPr>
        <p:spPr>
          <a:xfrm>
            <a:off x="665419" y="872716"/>
            <a:ext cx="11119213" cy="1476164"/>
          </a:xfrm>
        </p:spPr>
        <p:txBody>
          <a:bodyPr anchor="t" anchorCtr="0"/>
          <a:lstStyle>
            <a:lvl1pPr algn="r">
              <a:defRPr sz="11000" spc="300" baseline="0">
                <a:latin typeface="Aptos Light" panose="020B0004020202020204" pitchFamily="34" charset="0"/>
              </a:defRPr>
            </a:lvl1pPr>
          </a:lstStyle>
          <a:p>
            <a:r>
              <a:rPr lang="nb-NO" noProof="0" dirty="0"/>
              <a:t>OVERSKRIFT</a:t>
            </a:r>
          </a:p>
        </p:txBody>
      </p:sp>
      <p:sp>
        <p:nvSpPr>
          <p:cNvPr id="5" name="Plassholder for dato 4">
            <a:extLst>
              <a:ext uri="{FF2B5EF4-FFF2-40B4-BE49-F238E27FC236}">
                <a16:creationId xmlns:a16="http://schemas.microsoft.com/office/drawing/2014/main" id="{B3B61FE6-D629-E17F-D243-7D1829ABC7F5}"/>
              </a:ext>
            </a:extLst>
          </p:cNvPr>
          <p:cNvSpPr>
            <a:spLocks noGrp="1"/>
          </p:cNvSpPr>
          <p:nvPr>
            <p:ph type="dt" sz="half" idx="16"/>
          </p:nvPr>
        </p:nvSpPr>
        <p:spPr/>
        <p:txBody>
          <a:bodyPr/>
          <a:lstStyle/>
          <a:p>
            <a:pPr>
              <a:defRPr/>
            </a:pPr>
            <a:fld id="{A6AD4AA6-9FCA-4059-9C7E-D61EFD0E4CC6}" type="datetime1">
              <a:rPr lang="nb-NO" smtClean="0"/>
              <a:pPr>
                <a:defRPr/>
              </a:pPr>
              <a:t>02.09.2024</a:t>
            </a:fld>
            <a:endParaRPr lang="nb-NO" dirty="0"/>
          </a:p>
        </p:txBody>
      </p:sp>
      <p:sp>
        <p:nvSpPr>
          <p:cNvPr id="7" name="Plassholder for lysbildenummer 6">
            <a:extLst>
              <a:ext uri="{FF2B5EF4-FFF2-40B4-BE49-F238E27FC236}">
                <a16:creationId xmlns:a16="http://schemas.microsoft.com/office/drawing/2014/main" id="{C5EA5F28-9348-4C70-7F8C-6D6CDDEB38A6}"/>
              </a:ext>
            </a:extLst>
          </p:cNvPr>
          <p:cNvSpPr>
            <a:spLocks noGrp="1"/>
          </p:cNvSpPr>
          <p:nvPr>
            <p:ph type="sldNum" sz="quarter" idx="18"/>
          </p:nvPr>
        </p:nvSpPr>
        <p:spPr/>
        <p:txBody>
          <a:bodyPr/>
          <a:lstStyle/>
          <a:p>
            <a:pPr>
              <a:defRPr/>
            </a:pPr>
            <a:r>
              <a:rPr lang="nb-NO"/>
              <a:t>S</a:t>
            </a:r>
            <a:fld id="{C588D286-E44A-F344-AC03-AA90C50A06B2}" type="slidenum">
              <a:rPr lang="nb-NO" smtClean="0"/>
              <a:pPr>
                <a:defRPr/>
              </a:pPr>
              <a:t>‹#›</a:t>
            </a:fld>
            <a:endParaRPr lang="nb-NO" dirty="0"/>
          </a:p>
        </p:txBody>
      </p:sp>
      <p:sp>
        <p:nvSpPr>
          <p:cNvPr id="3" name="Plassholder for tekst 9">
            <a:extLst>
              <a:ext uri="{FF2B5EF4-FFF2-40B4-BE49-F238E27FC236}">
                <a16:creationId xmlns:a16="http://schemas.microsoft.com/office/drawing/2014/main" id="{4409E067-CAF4-9D6B-5B50-8427DF5B8F2E}"/>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6" name="Plassholder for tekst 9">
            <a:extLst>
              <a:ext uri="{FF2B5EF4-FFF2-40B4-BE49-F238E27FC236}">
                <a16:creationId xmlns:a16="http://schemas.microsoft.com/office/drawing/2014/main" id="{912A0307-1576-B6AF-3D54-D95E09795FF7}"/>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400956964"/>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12" name="Plassholder for dato 11">
            <a:extLst>
              <a:ext uri="{FF2B5EF4-FFF2-40B4-BE49-F238E27FC236}">
                <a16:creationId xmlns:a16="http://schemas.microsoft.com/office/drawing/2014/main" id="{28788C0F-D3CB-71A1-C2C0-4A7E3967F496}"/>
              </a:ext>
            </a:extLst>
          </p:cNvPr>
          <p:cNvSpPr>
            <a:spLocks noGrp="1"/>
          </p:cNvSpPr>
          <p:nvPr>
            <p:ph type="dt" sz="half" idx="15"/>
          </p:nvPr>
        </p:nvSpPr>
        <p:spPr/>
        <p:txBody>
          <a:bodyPr/>
          <a:lstStyle/>
          <a:p>
            <a:pPr>
              <a:defRPr/>
            </a:pPr>
            <a:fld id="{D81974FE-D81D-4B8B-865C-0B21D63AC7CD}" type="datetime1">
              <a:rPr lang="nb-NO" smtClean="0"/>
              <a:t>02.09.2024</a:t>
            </a:fld>
            <a:endParaRPr lang="nb-NO" dirty="0"/>
          </a:p>
        </p:txBody>
      </p:sp>
      <p:sp>
        <p:nvSpPr>
          <p:cNvPr id="14" name="Plassholder for lysbildenummer 13">
            <a:extLst>
              <a:ext uri="{FF2B5EF4-FFF2-40B4-BE49-F238E27FC236}">
                <a16:creationId xmlns:a16="http://schemas.microsoft.com/office/drawing/2014/main" id="{ACC17174-3019-F7BC-1297-69F6751E66FC}"/>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5" name="Plassholder for innhold 4">
            <a:extLst>
              <a:ext uri="{FF2B5EF4-FFF2-40B4-BE49-F238E27FC236}">
                <a16:creationId xmlns:a16="http://schemas.microsoft.com/office/drawing/2014/main" id="{6405B158-0F42-5521-3AC3-BC30CAE64F3B}"/>
              </a:ext>
            </a:extLst>
          </p:cNvPr>
          <p:cNvSpPr>
            <a:spLocks noGrp="1"/>
          </p:cNvSpPr>
          <p:nvPr>
            <p:ph sz="quarter" idx="18"/>
          </p:nvPr>
        </p:nvSpPr>
        <p:spPr>
          <a:xfrm>
            <a:off x="1343472" y="1844675"/>
            <a:ext cx="8065642" cy="439261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Plassholder for tekst 9">
            <a:extLst>
              <a:ext uri="{FF2B5EF4-FFF2-40B4-BE49-F238E27FC236}">
                <a16:creationId xmlns:a16="http://schemas.microsoft.com/office/drawing/2014/main" id="{EB272D87-AFCE-54D6-651D-8206E3E8FECE}"/>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3" name="Plassholder for tekst 9">
            <a:extLst>
              <a:ext uri="{FF2B5EF4-FFF2-40B4-BE49-F238E27FC236}">
                <a16:creationId xmlns:a16="http://schemas.microsoft.com/office/drawing/2014/main" id="{1BD282CE-D9F9-961C-DC08-6F50976240AE}"/>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4070397057"/>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 til venstre med tittel">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65420"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B5B4ADE9-8621-4EE1-BE36-FA6D8505176A}"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666001" y="1844824"/>
            <a:ext cx="3665804" cy="368285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3" name="Plassholder for tekst 9">
            <a:extLst>
              <a:ext uri="{FF2B5EF4-FFF2-40B4-BE49-F238E27FC236}">
                <a16:creationId xmlns:a16="http://schemas.microsoft.com/office/drawing/2014/main" id="{CA7B9ABC-C3E0-1304-DBDE-7B5F721257A2}"/>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00D7CB4B-B073-7D0A-19A2-032D746D0851}"/>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298729584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med bølger">
    <p:spTree>
      <p:nvGrpSpPr>
        <p:cNvPr id="1" name=""/>
        <p:cNvGrpSpPr/>
        <p:nvPr/>
      </p:nvGrpSpPr>
      <p:grpSpPr>
        <a:xfrm>
          <a:off x="0" y="0"/>
          <a:ext cx="0" cy="0"/>
          <a:chOff x="0" y="0"/>
          <a:chExt cx="0" cy="0"/>
        </a:xfrm>
      </p:grpSpPr>
      <p:pic>
        <p:nvPicPr>
          <p:cNvPr id="7" name="Bilde 6" descr="Et bilde som inneholder skjermbilde, mønster&#10;&#10;Automatisk generert beskrivelse">
            <a:extLst>
              <a:ext uri="{FF2B5EF4-FFF2-40B4-BE49-F238E27FC236}">
                <a16:creationId xmlns:a16="http://schemas.microsoft.com/office/drawing/2014/main" id="{424DAA4B-74B6-BBFD-3319-4779C07ADF63}"/>
              </a:ext>
            </a:extLst>
          </p:cNvPr>
          <p:cNvPicPr>
            <a:picLocks noChangeAspect="1"/>
          </p:cNvPicPr>
          <p:nvPr userDrawn="1"/>
        </p:nvPicPr>
        <p:blipFill>
          <a:blip r:embed="rId2"/>
          <a:stretch>
            <a:fillRect/>
          </a:stretch>
        </p:blipFill>
        <p:spPr>
          <a:xfrm>
            <a:off x="0" y="0"/>
            <a:ext cx="12180888" cy="6851750"/>
          </a:xfrm>
          <a:prstGeom prst="rect">
            <a:avLst/>
          </a:prstGeom>
        </p:spPr>
      </p:pic>
      <p:sp>
        <p:nvSpPr>
          <p:cNvPr id="2" name="Tittel 1"/>
          <p:cNvSpPr>
            <a:spLocks noGrp="1"/>
          </p:cNvSpPr>
          <p:nvPr>
            <p:ph type="title" hasCustomPrompt="1"/>
          </p:nvPr>
        </p:nvSpPr>
        <p:spPr>
          <a:xfrm>
            <a:off x="658813" y="3860800"/>
            <a:ext cx="11090275" cy="2880568"/>
          </a:xfrm>
        </p:spPr>
        <p:txBody>
          <a:bodyPr anchor="b" anchorCtr="0"/>
          <a:lstStyle>
            <a:lvl1pPr algn="l">
              <a:defRPr sz="11000" spc="300" baseline="0">
                <a:latin typeface="Aptos Light" panose="020B0004020202020204" pitchFamily="34" charset="0"/>
              </a:defRPr>
            </a:lvl1pPr>
          </a:lstStyle>
          <a:p>
            <a:r>
              <a:rPr lang="nb-NO" noProof="0" dirty="0"/>
              <a:t>SETT INN</a:t>
            </a:r>
            <a:br>
              <a:rPr lang="nb-NO" noProof="0" dirty="0"/>
            </a:br>
            <a:r>
              <a:rPr lang="nb-NO" noProof="0" dirty="0"/>
              <a:t>TEKST HER</a:t>
            </a:r>
          </a:p>
        </p:txBody>
      </p:sp>
      <p:sp>
        <p:nvSpPr>
          <p:cNvPr id="8" name="Plassholder for dato 7">
            <a:extLst>
              <a:ext uri="{FF2B5EF4-FFF2-40B4-BE49-F238E27FC236}">
                <a16:creationId xmlns:a16="http://schemas.microsoft.com/office/drawing/2014/main" id="{F0523ED9-7A4F-5BF2-2E1A-D34974052081}"/>
              </a:ext>
            </a:extLst>
          </p:cNvPr>
          <p:cNvSpPr>
            <a:spLocks noGrp="1"/>
          </p:cNvSpPr>
          <p:nvPr>
            <p:ph type="dt" sz="half" idx="15"/>
          </p:nvPr>
        </p:nvSpPr>
        <p:spPr/>
        <p:txBody>
          <a:bodyPr/>
          <a:lstStyle/>
          <a:p>
            <a:pPr>
              <a:defRPr/>
            </a:pPr>
            <a:fld id="{6A1A7A93-5D0E-4A70-8E49-5D3C2F3015F8}" type="datetime1">
              <a:rPr lang="nb-NO" smtClean="0"/>
              <a:t>02.09.2024</a:t>
            </a:fld>
            <a:endParaRPr lang="nb-NO" dirty="0"/>
          </a:p>
        </p:txBody>
      </p:sp>
      <p:sp>
        <p:nvSpPr>
          <p:cNvPr id="12" name="Plassholder for lysbildenummer 11">
            <a:extLst>
              <a:ext uri="{FF2B5EF4-FFF2-40B4-BE49-F238E27FC236}">
                <a16:creationId xmlns:a16="http://schemas.microsoft.com/office/drawing/2014/main" id="{F8E79FE2-73E9-A80A-C6E9-C86A82312241}"/>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3" name="Plassholder for tekst 9">
            <a:extLst>
              <a:ext uri="{FF2B5EF4-FFF2-40B4-BE49-F238E27FC236}">
                <a16:creationId xmlns:a16="http://schemas.microsoft.com/office/drawing/2014/main" id="{BEE173DA-585C-1A07-6658-594C00514329}"/>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23A311D1-C0A7-F4FF-5CDD-E280AF6EF1E6}"/>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132025739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 til venstre med to titler">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65420"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9913AA3A-BFAE-4733-8554-4DD84AB1A2EB}"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666001" y="2456892"/>
            <a:ext cx="3665804" cy="307078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tekst 3">
            <a:extLst>
              <a:ext uri="{FF2B5EF4-FFF2-40B4-BE49-F238E27FC236}">
                <a16:creationId xmlns:a16="http://schemas.microsoft.com/office/drawing/2014/main" id="{94EC5393-5B34-D3D7-896E-97D814FF5891}"/>
              </a:ext>
            </a:extLst>
          </p:cNvPr>
          <p:cNvSpPr>
            <a:spLocks noGrp="1"/>
          </p:cNvSpPr>
          <p:nvPr>
            <p:ph type="body" sz="quarter" idx="19" hasCustomPrompt="1"/>
          </p:nvPr>
        </p:nvSpPr>
        <p:spPr>
          <a:xfrm>
            <a:off x="665419" y="1582679"/>
            <a:ext cx="3662429" cy="406161"/>
          </a:xfrm>
        </p:spPr>
        <p:txBody>
          <a:bodyPr/>
          <a:lstStyle>
            <a:lvl1pPr marL="0" indent="0">
              <a:buFontTx/>
              <a:buNone/>
              <a:defRPr/>
            </a:lvl1pPr>
            <a:lvl2pPr marL="270000" indent="0">
              <a:buFontTx/>
              <a:buNone/>
              <a:defRPr/>
            </a:lvl2pPr>
            <a:lvl3pPr marL="540000" indent="0">
              <a:buFontTx/>
              <a:buNone/>
              <a:defRPr/>
            </a:lvl3pPr>
            <a:lvl4pPr marL="810000" indent="0">
              <a:buFontTx/>
              <a:buNone/>
              <a:defRPr/>
            </a:lvl4pPr>
            <a:lvl5pPr marL="1080000" indent="0">
              <a:buFontTx/>
              <a:buNone/>
              <a:defRPr/>
            </a:lvl5pPr>
          </a:lstStyle>
          <a:p>
            <a:pPr lvl="0"/>
            <a:r>
              <a:rPr lang="nb-NO" dirty="0"/>
              <a:t>Underoverskrift</a:t>
            </a:r>
          </a:p>
        </p:txBody>
      </p:sp>
      <p:sp>
        <p:nvSpPr>
          <p:cNvPr id="3" name="Plassholder for tekst 9">
            <a:extLst>
              <a:ext uri="{FF2B5EF4-FFF2-40B4-BE49-F238E27FC236}">
                <a16:creationId xmlns:a16="http://schemas.microsoft.com/office/drawing/2014/main" id="{8C76F2FA-3203-624F-EF15-F55298ECED77}"/>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5" name="Plassholder for tekst 9">
            <a:extLst>
              <a:ext uri="{FF2B5EF4-FFF2-40B4-BE49-F238E27FC236}">
                <a16:creationId xmlns:a16="http://schemas.microsoft.com/office/drawing/2014/main" id="{2161E0A0-CD1D-234F-AD18-25C9C66E89D7}"/>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768166784"/>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 til venstre og utfallende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65420"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482AFFE2-8DF7-409D-84EB-EC42B5656B75}"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666001" y="1844824"/>
            <a:ext cx="3665804" cy="368285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a:extLst>
              <a:ext uri="{FF2B5EF4-FFF2-40B4-BE49-F238E27FC236}">
                <a16:creationId xmlns:a16="http://schemas.microsoft.com/office/drawing/2014/main" id="{A9B92107-7585-B07A-A251-0FADDC3FF6B4}"/>
              </a:ext>
            </a:extLst>
          </p:cNvPr>
          <p:cNvSpPr>
            <a:spLocks noGrp="1"/>
          </p:cNvSpPr>
          <p:nvPr>
            <p:ph sz="quarter" idx="19"/>
          </p:nvPr>
        </p:nvSpPr>
        <p:spPr>
          <a:xfrm>
            <a:off x="4979988" y="981074"/>
            <a:ext cx="7212012" cy="5876925"/>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3" name="Plassholder for tekst 9">
            <a:extLst>
              <a:ext uri="{FF2B5EF4-FFF2-40B4-BE49-F238E27FC236}">
                <a16:creationId xmlns:a16="http://schemas.microsoft.com/office/drawing/2014/main" id="{0385147E-B1B2-8CDE-F836-19B2ED11A6C8}"/>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5" name="Plassholder for tekst 9">
            <a:extLst>
              <a:ext uri="{FF2B5EF4-FFF2-40B4-BE49-F238E27FC236}">
                <a16:creationId xmlns:a16="http://schemas.microsoft.com/office/drawing/2014/main" id="{4AC9B8B9-F1A2-1366-A58E-D80A7A3DABA6}"/>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647763235"/>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 til venstre og utfallende bilde">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65420"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482AFFE2-8DF7-409D-84EB-EC42B5656B75}"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666001" y="1844824"/>
            <a:ext cx="3665804" cy="368285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bilde 4">
            <a:extLst>
              <a:ext uri="{FF2B5EF4-FFF2-40B4-BE49-F238E27FC236}">
                <a16:creationId xmlns:a16="http://schemas.microsoft.com/office/drawing/2014/main" id="{4E809DEE-FF1A-5BDB-0BA1-C483C843508E}"/>
              </a:ext>
            </a:extLst>
          </p:cNvPr>
          <p:cNvSpPr>
            <a:spLocks noGrp="1"/>
          </p:cNvSpPr>
          <p:nvPr>
            <p:ph type="pic" sz="quarter" idx="19" hasCustomPrompt="1"/>
          </p:nvPr>
        </p:nvSpPr>
        <p:spPr>
          <a:xfrm>
            <a:off x="4979988" y="981074"/>
            <a:ext cx="7212012" cy="5876925"/>
          </a:xfrm>
        </p:spPr>
        <p:txBody>
          <a:bodyPr anchor="ctr"/>
          <a:lstStyle>
            <a:lvl1pPr marL="0" indent="0" algn="ctr">
              <a:buNone/>
              <a:defRPr/>
            </a:lvl1pPr>
          </a:lstStyle>
          <a:p>
            <a:r>
              <a:rPr lang="nb-NO" dirty="0"/>
              <a:t>SETT INN BILDE HER</a:t>
            </a:r>
          </a:p>
        </p:txBody>
      </p:sp>
      <p:sp>
        <p:nvSpPr>
          <p:cNvPr id="3" name="Plassholder for tekst 9">
            <a:extLst>
              <a:ext uri="{FF2B5EF4-FFF2-40B4-BE49-F238E27FC236}">
                <a16:creationId xmlns:a16="http://schemas.microsoft.com/office/drawing/2014/main" id="{FBC20DAA-1F35-40B0-A41A-B04F8B10C58B}"/>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AD0D3A6B-4698-1711-C974-6CAD3751FAB4}"/>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2360107327"/>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til venstre og utfallende media">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65420"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482AFFE2-8DF7-409D-84EB-EC42B5656B75}"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666001" y="1844824"/>
            <a:ext cx="3665804" cy="368285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media 4">
            <a:extLst>
              <a:ext uri="{FF2B5EF4-FFF2-40B4-BE49-F238E27FC236}">
                <a16:creationId xmlns:a16="http://schemas.microsoft.com/office/drawing/2014/main" id="{07C6BCEA-13F4-5721-D299-169725EC70A8}"/>
              </a:ext>
            </a:extLst>
          </p:cNvPr>
          <p:cNvSpPr>
            <a:spLocks noGrp="1"/>
          </p:cNvSpPr>
          <p:nvPr>
            <p:ph type="media" sz="quarter" idx="19" hasCustomPrompt="1"/>
          </p:nvPr>
        </p:nvSpPr>
        <p:spPr>
          <a:xfrm>
            <a:off x="4979988" y="981074"/>
            <a:ext cx="7212012" cy="5876925"/>
          </a:xfrm>
        </p:spPr>
        <p:txBody>
          <a:bodyPr anchor="ctr"/>
          <a:lstStyle>
            <a:lvl1pPr marL="0" indent="0" algn="ctr">
              <a:buNone/>
              <a:defRPr/>
            </a:lvl1pPr>
          </a:lstStyle>
          <a:p>
            <a:r>
              <a:rPr lang="nb-NO" dirty="0"/>
              <a:t>SETT INN MEDIA HER</a:t>
            </a:r>
          </a:p>
        </p:txBody>
      </p:sp>
      <p:sp>
        <p:nvSpPr>
          <p:cNvPr id="3" name="Plassholder for tekst 9">
            <a:extLst>
              <a:ext uri="{FF2B5EF4-FFF2-40B4-BE49-F238E27FC236}">
                <a16:creationId xmlns:a16="http://schemas.microsoft.com/office/drawing/2014/main" id="{AC5674DC-E3E0-8960-6ABF-B050B40EA46B}"/>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495F1D3C-27A8-23EB-DD68-531CB2360D84}"/>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1356889004"/>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 til høyre og utfallende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7896225"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27BE4088-5C89-46F1-9ADF-B23D295479ED}"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7896225" y="1844824"/>
            <a:ext cx="3665804" cy="368285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a:extLst>
              <a:ext uri="{FF2B5EF4-FFF2-40B4-BE49-F238E27FC236}">
                <a16:creationId xmlns:a16="http://schemas.microsoft.com/office/drawing/2014/main" id="{A9B92107-7585-B07A-A251-0FADDC3FF6B4}"/>
              </a:ext>
            </a:extLst>
          </p:cNvPr>
          <p:cNvSpPr>
            <a:spLocks noGrp="1"/>
          </p:cNvSpPr>
          <p:nvPr>
            <p:ph sz="quarter" idx="19"/>
          </p:nvPr>
        </p:nvSpPr>
        <p:spPr>
          <a:xfrm>
            <a:off x="0" y="981074"/>
            <a:ext cx="7212012" cy="5876925"/>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3" name="Plassholder for tekst 9">
            <a:extLst>
              <a:ext uri="{FF2B5EF4-FFF2-40B4-BE49-F238E27FC236}">
                <a16:creationId xmlns:a16="http://schemas.microsoft.com/office/drawing/2014/main" id="{95F4A445-DA3A-4AD4-5975-BD67B3C79F4D}"/>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5" name="Plassholder for tekst 9">
            <a:extLst>
              <a:ext uri="{FF2B5EF4-FFF2-40B4-BE49-F238E27FC236}">
                <a16:creationId xmlns:a16="http://schemas.microsoft.com/office/drawing/2014/main" id="{A3026988-0FF7-D009-53BD-715BF4D4F5B2}"/>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797422059"/>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 høyre og utfallende bilde">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7896225"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27BE4088-5C89-46F1-9ADF-B23D295479ED}"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7896225" y="1844824"/>
            <a:ext cx="3665804" cy="368285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bilde 4">
            <a:extLst>
              <a:ext uri="{FF2B5EF4-FFF2-40B4-BE49-F238E27FC236}">
                <a16:creationId xmlns:a16="http://schemas.microsoft.com/office/drawing/2014/main" id="{E9808B58-D7B7-36AD-A519-FDAE48F66C67}"/>
              </a:ext>
            </a:extLst>
          </p:cNvPr>
          <p:cNvSpPr>
            <a:spLocks noGrp="1"/>
          </p:cNvSpPr>
          <p:nvPr>
            <p:ph type="pic" sz="quarter" idx="19" hasCustomPrompt="1"/>
          </p:nvPr>
        </p:nvSpPr>
        <p:spPr>
          <a:xfrm>
            <a:off x="0" y="981074"/>
            <a:ext cx="7212013" cy="5876925"/>
          </a:xfrm>
        </p:spPr>
        <p:txBody>
          <a:bodyPr anchor="ctr"/>
          <a:lstStyle>
            <a:lvl1pPr marL="0" indent="0" algn="ctr">
              <a:buNone/>
              <a:defRPr/>
            </a:lvl1pPr>
          </a:lstStyle>
          <a:p>
            <a:r>
              <a:rPr lang="nb-NO" dirty="0"/>
              <a:t>SETT INN BILDE HER</a:t>
            </a:r>
          </a:p>
        </p:txBody>
      </p:sp>
      <p:sp>
        <p:nvSpPr>
          <p:cNvPr id="3" name="Plassholder for tekst 9">
            <a:extLst>
              <a:ext uri="{FF2B5EF4-FFF2-40B4-BE49-F238E27FC236}">
                <a16:creationId xmlns:a16="http://schemas.microsoft.com/office/drawing/2014/main" id="{69EA7B9A-0236-D11D-CACE-4AA2E74D8752}"/>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1B437F76-AC92-6FD9-98CA-5BD5076A92A0}"/>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2800114303"/>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 til høyre og utfallende media">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7896225"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27BE4088-5C89-46F1-9ADF-B23D295479ED}"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7896225" y="1844824"/>
            <a:ext cx="3665804" cy="368285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media 4">
            <a:extLst>
              <a:ext uri="{FF2B5EF4-FFF2-40B4-BE49-F238E27FC236}">
                <a16:creationId xmlns:a16="http://schemas.microsoft.com/office/drawing/2014/main" id="{68315548-1C2F-0C17-7B57-191DA75A8986}"/>
              </a:ext>
            </a:extLst>
          </p:cNvPr>
          <p:cNvSpPr>
            <a:spLocks noGrp="1"/>
          </p:cNvSpPr>
          <p:nvPr>
            <p:ph type="media" sz="quarter" idx="19" hasCustomPrompt="1"/>
          </p:nvPr>
        </p:nvSpPr>
        <p:spPr>
          <a:xfrm>
            <a:off x="0" y="981075"/>
            <a:ext cx="7212013" cy="5876925"/>
          </a:xfrm>
        </p:spPr>
        <p:txBody>
          <a:bodyPr anchor="ctr"/>
          <a:lstStyle>
            <a:lvl1pPr marL="0" indent="0" algn="ctr">
              <a:buNone/>
              <a:defRPr/>
            </a:lvl1pPr>
          </a:lstStyle>
          <a:p>
            <a:r>
              <a:rPr lang="nb-NO" dirty="0"/>
              <a:t>SETT INN MEDIA HER</a:t>
            </a:r>
          </a:p>
        </p:txBody>
      </p:sp>
      <p:sp>
        <p:nvSpPr>
          <p:cNvPr id="3" name="Plassholder for tekst 9">
            <a:extLst>
              <a:ext uri="{FF2B5EF4-FFF2-40B4-BE49-F238E27FC236}">
                <a16:creationId xmlns:a16="http://schemas.microsoft.com/office/drawing/2014/main" id="{5000F831-0BE2-B6BD-9E7D-81408D8A1ACB}"/>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1E19CE43-D680-2122-22C8-F86F03FCBF0C}"/>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719226906"/>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 til venstre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65420"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10DA886A-AA0D-4939-A6C8-BC2DA0D273E6}"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666001" y="1844824"/>
            <a:ext cx="3665804" cy="368285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a:extLst>
              <a:ext uri="{FF2B5EF4-FFF2-40B4-BE49-F238E27FC236}">
                <a16:creationId xmlns:a16="http://schemas.microsoft.com/office/drawing/2014/main" id="{A9B92107-7585-B07A-A251-0FADDC3FF6B4}"/>
              </a:ext>
            </a:extLst>
          </p:cNvPr>
          <p:cNvSpPr>
            <a:spLocks noGrp="1"/>
          </p:cNvSpPr>
          <p:nvPr>
            <p:ph sz="quarter" idx="19"/>
          </p:nvPr>
        </p:nvSpPr>
        <p:spPr>
          <a:xfrm>
            <a:off x="4979988" y="981075"/>
            <a:ext cx="6696632" cy="5256238"/>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3" name="Plassholder for tekst 9">
            <a:extLst>
              <a:ext uri="{FF2B5EF4-FFF2-40B4-BE49-F238E27FC236}">
                <a16:creationId xmlns:a16="http://schemas.microsoft.com/office/drawing/2014/main" id="{1DA84971-4234-4C3E-6469-4A2ABA8F8D27}"/>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5" name="Plassholder for tekst 9">
            <a:extLst>
              <a:ext uri="{FF2B5EF4-FFF2-40B4-BE49-F238E27FC236}">
                <a16:creationId xmlns:a16="http://schemas.microsoft.com/office/drawing/2014/main" id="{7F2C3DFA-89E0-84AC-B214-4A534DE44E50}"/>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345142425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til venstre og diagram">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65420"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10DA886A-AA0D-4939-A6C8-BC2DA0D273E6}"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666001" y="1844824"/>
            <a:ext cx="3665804" cy="368285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iagram 4">
            <a:extLst>
              <a:ext uri="{FF2B5EF4-FFF2-40B4-BE49-F238E27FC236}">
                <a16:creationId xmlns:a16="http://schemas.microsoft.com/office/drawing/2014/main" id="{EC925D71-E3FD-8714-E366-186E4A7A26B9}"/>
              </a:ext>
            </a:extLst>
          </p:cNvPr>
          <p:cNvSpPr>
            <a:spLocks noGrp="1"/>
          </p:cNvSpPr>
          <p:nvPr>
            <p:ph type="chart" sz="quarter" idx="19"/>
          </p:nvPr>
        </p:nvSpPr>
        <p:spPr>
          <a:xfrm>
            <a:off x="4979988" y="981075"/>
            <a:ext cx="6696075" cy="5256213"/>
          </a:xfrm>
        </p:spPr>
        <p:txBody>
          <a:bodyPr anchor="ctr"/>
          <a:lstStyle>
            <a:lvl1pPr marL="0" indent="0" algn="ctr">
              <a:buNone/>
              <a:defRPr/>
            </a:lvl1pPr>
          </a:lstStyle>
          <a:p>
            <a:r>
              <a:rPr lang="nb-NO" dirty="0"/>
              <a:t>Klikk ikonet for å legge til et diagram</a:t>
            </a:r>
          </a:p>
        </p:txBody>
      </p:sp>
      <p:sp>
        <p:nvSpPr>
          <p:cNvPr id="3" name="Plassholder for tekst 9">
            <a:extLst>
              <a:ext uri="{FF2B5EF4-FFF2-40B4-BE49-F238E27FC236}">
                <a16:creationId xmlns:a16="http://schemas.microsoft.com/office/drawing/2014/main" id="{E7D627DA-B249-0DDB-611D-8FA95A8A4FDC}"/>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B5650284-87DF-342C-475F-62F217EC8829}"/>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3078721658"/>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til høyre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7896225"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D4ED0514-0BB4-42A3-8071-8EE31FA7F430}"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7896225" y="1844824"/>
            <a:ext cx="3665804" cy="368285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a:extLst>
              <a:ext uri="{FF2B5EF4-FFF2-40B4-BE49-F238E27FC236}">
                <a16:creationId xmlns:a16="http://schemas.microsoft.com/office/drawing/2014/main" id="{A9B92107-7585-B07A-A251-0FADDC3FF6B4}"/>
              </a:ext>
            </a:extLst>
          </p:cNvPr>
          <p:cNvSpPr>
            <a:spLocks noGrp="1"/>
          </p:cNvSpPr>
          <p:nvPr>
            <p:ph sz="quarter" idx="19"/>
          </p:nvPr>
        </p:nvSpPr>
        <p:spPr>
          <a:xfrm>
            <a:off x="731838" y="981075"/>
            <a:ext cx="6480174" cy="5256214"/>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3" name="Plassholder for tekst 9">
            <a:extLst>
              <a:ext uri="{FF2B5EF4-FFF2-40B4-BE49-F238E27FC236}">
                <a16:creationId xmlns:a16="http://schemas.microsoft.com/office/drawing/2014/main" id="{630ECA0C-ACF9-D307-51A9-94095726EB48}"/>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5" name="Plassholder for tekst 9">
            <a:extLst>
              <a:ext uri="{FF2B5EF4-FFF2-40B4-BE49-F238E27FC236}">
                <a16:creationId xmlns:a16="http://schemas.microsoft.com/office/drawing/2014/main" id="{F700A026-2ABD-E453-C1A3-9173792F19FC}"/>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11150908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med koter">
    <p:spTree>
      <p:nvGrpSpPr>
        <p:cNvPr id="1" name=""/>
        <p:cNvGrpSpPr/>
        <p:nvPr/>
      </p:nvGrpSpPr>
      <p:grpSpPr>
        <a:xfrm>
          <a:off x="0" y="0"/>
          <a:ext cx="0" cy="0"/>
          <a:chOff x="0" y="0"/>
          <a:chExt cx="0" cy="0"/>
        </a:xfrm>
      </p:grpSpPr>
      <p:pic>
        <p:nvPicPr>
          <p:cNvPr id="3" name="Bilde 2" descr="Et bilde som inneholder skjermbilde, vann, natur&#10;&#10;Automatisk generert beskrivelse">
            <a:extLst>
              <a:ext uri="{FF2B5EF4-FFF2-40B4-BE49-F238E27FC236}">
                <a16:creationId xmlns:a16="http://schemas.microsoft.com/office/drawing/2014/main" id="{9CC8AF8A-EBDA-3F53-5415-41A0CBAB7389}"/>
              </a:ext>
            </a:extLst>
          </p:cNvPr>
          <p:cNvPicPr>
            <a:picLocks noChangeAspect="1"/>
          </p:cNvPicPr>
          <p:nvPr userDrawn="1"/>
        </p:nvPicPr>
        <p:blipFill>
          <a:blip r:embed="rId2"/>
          <a:stretch>
            <a:fillRect/>
          </a:stretch>
        </p:blipFill>
        <p:spPr>
          <a:xfrm>
            <a:off x="0" y="0"/>
            <a:ext cx="12180888" cy="6851750"/>
          </a:xfrm>
          <a:prstGeom prst="rect">
            <a:avLst/>
          </a:prstGeom>
        </p:spPr>
      </p:pic>
      <p:sp>
        <p:nvSpPr>
          <p:cNvPr id="2" name="Tittel 1"/>
          <p:cNvSpPr>
            <a:spLocks noGrp="1"/>
          </p:cNvSpPr>
          <p:nvPr>
            <p:ph type="title" hasCustomPrompt="1"/>
          </p:nvPr>
        </p:nvSpPr>
        <p:spPr>
          <a:xfrm>
            <a:off x="658813" y="872716"/>
            <a:ext cx="11233831" cy="2916324"/>
          </a:xfrm>
        </p:spPr>
        <p:txBody>
          <a:bodyPr anchor="t" anchorCtr="0"/>
          <a:lstStyle>
            <a:lvl1pPr algn="r">
              <a:defRPr sz="11000" spc="300" baseline="0">
                <a:latin typeface="Aptos Light" panose="020B0004020202020204" pitchFamily="34" charset="0"/>
              </a:defRPr>
            </a:lvl1pPr>
          </a:lstStyle>
          <a:p>
            <a:r>
              <a:rPr lang="nb-NO" noProof="0" dirty="0"/>
              <a:t>SETT INN</a:t>
            </a:r>
            <a:br>
              <a:rPr lang="nb-NO" noProof="0" dirty="0"/>
            </a:br>
            <a:r>
              <a:rPr lang="nb-NO" noProof="0" dirty="0"/>
              <a:t>TEKST HER</a:t>
            </a:r>
          </a:p>
        </p:txBody>
      </p:sp>
      <p:sp>
        <p:nvSpPr>
          <p:cNvPr id="9" name="Plassholder for dato 8">
            <a:extLst>
              <a:ext uri="{FF2B5EF4-FFF2-40B4-BE49-F238E27FC236}">
                <a16:creationId xmlns:a16="http://schemas.microsoft.com/office/drawing/2014/main" id="{8BD75468-2EEF-67C5-5029-79C352D0FCB4}"/>
              </a:ext>
            </a:extLst>
          </p:cNvPr>
          <p:cNvSpPr>
            <a:spLocks noGrp="1"/>
          </p:cNvSpPr>
          <p:nvPr>
            <p:ph type="dt" sz="half" idx="15"/>
          </p:nvPr>
        </p:nvSpPr>
        <p:spPr/>
        <p:txBody>
          <a:bodyPr/>
          <a:lstStyle/>
          <a:p>
            <a:pPr>
              <a:defRPr/>
            </a:pPr>
            <a:fld id="{21F55EC8-500C-4875-9E91-FCAFFF580C6A}" type="datetime1">
              <a:rPr lang="nb-NO" smtClean="0"/>
              <a:t>02.09.2024</a:t>
            </a:fld>
            <a:endParaRPr lang="nb-NO" dirty="0"/>
          </a:p>
        </p:txBody>
      </p:sp>
      <p:sp>
        <p:nvSpPr>
          <p:cNvPr id="13" name="Plassholder for lysbildenummer 12">
            <a:extLst>
              <a:ext uri="{FF2B5EF4-FFF2-40B4-BE49-F238E27FC236}">
                <a16:creationId xmlns:a16="http://schemas.microsoft.com/office/drawing/2014/main" id="{90619F03-0DFF-F3F9-EEAC-B063FCD6A116}"/>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4" name="Plassholder for tekst 9">
            <a:extLst>
              <a:ext uri="{FF2B5EF4-FFF2-40B4-BE49-F238E27FC236}">
                <a16:creationId xmlns:a16="http://schemas.microsoft.com/office/drawing/2014/main" id="{5AAD6339-E115-6FBA-AE9C-17EE4D3776B8}"/>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5" name="Plassholder for tekst 9">
            <a:extLst>
              <a:ext uri="{FF2B5EF4-FFF2-40B4-BE49-F238E27FC236}">
                <a16:creationId xmlns:a16="http://schemas.microsoft.com/office/drawing/2014/main" id="{2B220CC6-DF54-389B-7F33-104C7238D764}"/>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3564270604"/>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til høyre og diagram">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7896225"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D4ED0514-0BB4-42A3-8071-8EE31FA7F430}"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23" name="Plassholder for tekst 22">
            <a:extLst>
              <a:ext uri="{FF2B5EF4-FFF2-40B4-BE49-F238E27FC236}">
                <a16:creationId xmlns:a16="http://schemas.microsoft.com/office/drawing/2014/main" id="{19A4CB94-DA58-EA70-6890-7F3D8F093105}"/>
              </a:ext>
            </a:extLst>
          </p:cNvPr>
          <p:cNvSpPr>
            <a:spLocks noGrp="1"/>
          </p:cNvSpPr>
          <p:nvPr>
            <p:ph type="body" sz="quarter" idx="18"/>
          </p:nvPr>
        </p:nvSpPr>
        <p:spPr>
          <a:xfrm>
            <a:off x="7896225" y="1844824"/>
            <a:ext cx="3665804" cy="368285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diagram 4">
            <a:extLst>
              <a:ext uri="{FF2B5EF4-FFF2-40B4-BE49-F238E27FC236}">
                <a16:creationId xmlns:a16="http://schemas.microsoft.com/office/drawing/2014/main" id="{409D43A4-78CB-6A85-83E6-65ABFB2C50CE}"/>
              </a:ext>
            </a:extLst>
          </p:cNvPr>
          <p:cNvSpPr>
            <a:spLocks noGrp="1"/>
          </p:cNvSpPr>
          <p:nvPr>
            <p:ph type="chart" sz="quarter" idx="19"/>
          </p:nvPr>
        </p:nvSpPr>
        <p:spPr>
          <a:xfrm>
            <a:off x="731838" y="981075"/>
            <a:ext cx="6480175" cy="5256213"/>
          </a:xfrm>
        </p:spPr>
        <p:txBody>
          <a:bodyPr anchor="ctr"/>
          <a:lstStyle>
            <a:lvl1pPr marL="0" indent="0" algn="ctr">
              <a:buNone/>
              <a:defRPr/>
            </a:lvl1pPr>
          </a:lstStyle>
          <a:p>
            <a:r>
              <a:rPr lang="nb-NO" dirty="0"/>
              <a:t>Klikk ikonet for å legge til et diagram</a:t>
            </a:r>
          </a:p>
        </p:txBody>
      </p:sp>
      <p:sp>
        <p:nvSpPr>
          <p:cNvPr id="3" name="Plassholder for tekst 9">
            <a:extLst>
              <a:ext uri="{FF2B5EF4-FFF2-40B4-BE49-F238E27FC236}">
                <a16:creationId xmlns:a16="http://schemas.microsoft.com/office/drawing/2014/main" id="{B1D473CE-D64D-F6BA-315E-1C2191069420}"/>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3DE10576-82DD-062D-5E8C-790023DADA9D}"/>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1381752066"/>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65420" y="1160748"/>
            <a:ext cx="3665804" cy="468000"/>
          </a:xfrm>
        </p:spPr>
        <p:txBody>
          <a:bodyPr/>
          <a:lstStyle>
            <a:lvl1pPr algn="l">
              <a:defRPr/>
            </a:lvl1pPr>
          </a:lstStyle>
          <a:p>
            <a:r>
              <a:rPr lang="nb-NO" noProof="0" dirty="0"/>
              <a:t>Overskrift</a:t>
            </a:r>
          </a:p>
        </p:txBody>
      </p:sp>
      <p:sp>
        <p:nvSpPr>
          <p:cNvPr id="19" name="Plassholder for dato 18">
            <a:extLst>
              <a:ext uri="{FF2B5EF4-FFF2-40B4-BE49-F238E27FC236}">
                <a16:creationId xmlns:a16="http://schemas.microsoft.com/office/drawing/2014/main" id="{F215466A-DFB7-F536-9B23-776DC1C954F5}"/>
              </a:ext>
            </a:extLst>
          </p:cNvPr>
          <p:cNvSpPr>
            <a:spLocks noGrp="1"/>
          </p:cNvSpPr>
          <p:nvPr>
            <p:ph type="dt" sz="half" idx="15"/>
          </p:nvPr>
        </p:nvSpPr>
        <p:spPr/>
        <p:txBody>
          <a:bodyPr/>
          <a:lstStyle/>
          <a:p>
            <a:pPr>
              <a:defRPr/>
            </a:pPr>
            <a:fld id="{0A65B79F-126D-47A8-AA85-E8F21A6796F2}" type="datetime1">
              <a:rPr lang="nb-NO" smtClean="0"/>
              <a:t>02.09.2024</a:t>
            </a:fld>
            <a:endParaRPr lang="nb-NO" dirty="0"/>
          </a:p>
        </p:txBody>
      </p:sp>
      <p:sp>
        <p:nvSpPr>
          <p:cNvPr id="21" name="Plassholder for lysbildenummer 20">
            <a:extLst>
              <a:ext uri="{FF2B5EF4-FFF2-40B4-BE49-F238E27FC236}">
                <a16:creationId xmlns:a16="http://schemas.microsoft.com/office/drawing/2014/main" id="{C4EBFC97-4D49-25C0-33EB-ADB30D949A70}"/>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4" name="Plassholder for tekst 3">
            <a:extLst>
              <a:ext uri="{FF2B5EF4-FFF2-40B4-BE49-F238E27FC236}">
                <a16:creationId xmlns:a16="http://schemas.microsoft.com/office/drawing/2014/main" id="{94EC5393-5B34-D3D7-896E-97D814FF5891}"/>
              </a:ext>
            </a:extLst>
          </p:cNvPr>
          <p:cNvSpPr>
            <a:spLocks noGrp="1"/>
          </p:cNvSpPr>
          <p:nvPr>
            <p:ph type="body" sz="quarter" idx="19" hasCustomPrompt="1"/>
          </p:nvPr>
        </p:nvSpPr>
        <p:spPr>
          <a:xfrm>
            <a:off x="665419" y="1582679"/>
            <a:ext cx="3662429" cy="360449"/>
          </a:xfrm>
        </p:spPr>
        <p:txBody>
          <a:bodyPr/>
          <a:lstStyle>
            <a:lvl1pPr marL="0" indent="0">
              <a:buFontTx/>
              <a:buNone/>
              <a:defRPr/>
            </a:lvl1pPr>
            <a:lvl2pPr marL="270000" indent="0">
              <a:buFontTx/>
              <a:buNone/>
              <a:defRPr/>
            </a:lvl2pPr>
            <a:lvl3pPr marL="540000" indent="0">
              <a:buFontTx/>
              <a:buNone/>
              <a:defRPr/>
            </a:lvl3pPr>
            <a:lvl4pPr marL="810000" indent="0">
              <a:buFontTx/>
              <a:buNone/>
              <a:defRPr/>
            </a:lvl4pPr>
            <a:lvl5pPr marL="1080000" indent="0">
              <a:buFontTx/>
              <a:buNone/>
              <a:defRPr/>
            </a:lvl5pPr>
          </a:lstStyle>
          <a:p>
            <a:pPr lvl="0"/>
            <a:r>
              <a:rPr lang="nb-NO" dirty="0"/>
              <a:t>Underoverskrift</a:t>
            </a:r>
          </a:p>
        </p:txBody>
      </p:sp>
      <p:sp>
        <p:nvSpPr>
          <p:cNvPr id="5" name="Plassholder for diagram 4">
            <a:extLst>
              <a:ext uri="{FF2B5EF4-FFF2-40B4-BE49-F238E27FC236}">
                <a16:creationId xmlns:a16="http://schemas.microsoft.com/office/drawing/2014/main" id="{F0BC18F2-C0D6-E2B7-5665-E4CA7DACC7B8}"/>
              </a:ext>
            </a:extLst>
          </p:cNvPr>
          <p:cNvSpPr>
            <a:spLocks noGrp="1"/>
          </p:cNvSpPr>
          <p:nvPr>
            <p:ph type="chart" sz="quarter" idx="20"/>
          </p:nvPr>
        </p:nvSpPr>
        <p:spPr>
          <a:xfrm>
            <a:off x="731838" y="1268760"/>
            <a:ext cx="10944782" cy="4968528"/>
          </a:xfrm>
        </p:spPr>
        <p:txBody>
          <a:bodyPr anchor="ctr"/>
          <a:lstStyle>
            <a:lvl1pPr marL="0" indent="0" algn="ctr">
              <a:buFontTx/>
              <a:buNone/>
              <a:defRPr/>
            </a:lvl1pPr>
          </a:lstStyle>
          <a:p>
            <a:r>
              <a:rPr lang="nb-NO" dirty="0"/>
              <a:t>Klikk ikonet for å legge til et diagram</a:t>
            </a:r>
          </a:p>
        </p:txBody>
      </p:sp>
      <p:sp>
        <p:nvSpPr>
          <p:cNvPr id="3" name="Plassholder for tekst 9">
            <a:extLst>
              <a:ext uri="{FF2B5EF4-FFF2-40B4-BE49-F238E27FC236}">
                <a16:creationId xmlns:a16="http://schemas.microsoft.com/office/drawing/2014/main" id="{012B644B-23A6-0D8E-D1F0-8EDFC88F296F}"/>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6" name="Plassholder for tekst 9">
            <a:extLst>
              <a:ext uri="{FF2B5EF4-FFF2-40B4-BE49-F238E27FC236}">
                <a16:creationId xmlns:a16="http://schemas.microsoft.com/office/drawing/2014/main" id="{3DFAC0BC-1BC8-8155-7C34-99A8320E40E6}"/>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4180592501"/>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vslutning">
    <p:spTree>
      <p:nvGrpSpPr>
        <p:cNvPr id="1" name=""/>
        <p:cNvGrpSpPr/>
        <p:nvPr/>
      </p:nvGrpSpPr>
      <p:grpSpPr>
        <a:xfrm>
          <a:off x="0" y="0"/>
          <a:ext cx="0" cy="0"/>
          <a:chOff x="0" y="0"/>
          <a:chExt cx="0" cy="0"/>
        </a:xfrm>
      </p:grpSpPr>
      <p:sp>
        <p:nvSpPr>
          <p:cNvPr id="6" name="Plassholder for dato 5">
            <a:extLst>
              <a:ext uri="{FF2B5EF4-FFF2-40B4-BE49-F238E27FC236}">
                <a16:creationId xmlns:a16="http://schemas.microsoft.com/office/drawing/2014/main" id="{3206D234-A7A9-5183-04F6-BF4ABF9565FA}"/>
              </a:ext>
            </a:extLst>
          </p:cNvPr>
          <p:cNvSpPr>
            <a:spLocks noGrp="1"/>
          </p:cNvSpPr>
          <p:nvPr>
            <p:ph type="dt" sz="half" idx="15"/>
          </p:nvPr>
        </p:nvSpPr>
        <p:spPr/>
        <p:txBody>
          <a:bodyPr/>
          <a:lstStyle/>
          <a:p>
            <a:pPr>
              <a:defRPr/>
            </a:pPr>
            <a:fld id="{61B106C6-F088-4041-A2A6-CFECC106D32D}" type="datetime1">
              <a:rPr lang="nb-NO" smtClean="0"/>
              <a:t>02.09.2024</a:t>
            </a:fld>
            <a:endParaRPr lang="nb-NO" dirty="0"/>
          </a:p>
        </p:txBody>
      </p:sp>
      <p:sp>
        <p:nvSpPr>
          <p:cNvPr id="9" name="Plassholder for lysbildenummer 8">
            <a:extLst>
              <a:ext uri="{FF2B5EF4-FFF2-40B4-BE49-F238E27FC236}">
                <a16:creationId xmlns:a16="http://schemas.microsoft.com/office/drawing/2014/main" id="{2CB6793B-DA5B-098C-C41E-31D88ACA8909}"/>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10" name="TekstSylinder 9">
            <a:extLst>
              <a:ext uri="{FF2B5EF4-FFF2-40B4-BE49-F238E27FC236}">
                <a16:creationId xmlns:a16="http://schemas.microsoft.com/office/drawing/2014/main" id="{9A31DB70-67E4-E00C-2C94-C87927C9539D}"/>
              </a:ext>
            </a:extLst>
          </p:cNvPr>
          <p:cNvSpPr txBox="1"/>
          <p:nvPr userDrawn="1"/>
        </p:nvSpPr>
        <p:spPr>
          <a:xfrm>
            <a:off x="653848" y="1160748"/>
            <a:ext cx="11191220" cy="2800767"/>
          </a:xfrm>
          <a:prstGeom prst="rect">
            <a:avLst/>
          </a:prstGeom>
          <a:noFill/>
        </p:spPr>
        <p:txBody>
          <a:bodyPr wrap="square" rtlCol="0">
            <a:spAutoFit/>
          </a:bodyPr>
          <a:lstStyle/>
          <a:p>
            <a:pPr algn="r"/>
            <a:r>
              <a:rPr lang="nb-NO" sz="8800" spc="300" baseline="0" dirty="0">
                <a:solidFill>
                  <a:schemeClr val="bg2"/>
                </a:solidFill>
                <a:latin typeface="Aptos Light" panose="020B0004020202020204" pitchFamily="34" charset="0"/>
              </a:rPr>
              <a:t>TAKK FOR </a:t>
            </a:r>
          </a:p>
          <a:p>
            <a:pPr algn="r"/>
            <a:r>
              <a:rPr lang="nb-NO" sz="8800" spc="300" baseline="0" dirty="0">
                <a:solidFill>
                  <a:schemeClr val="bg2"/>
                </a:solidFill>
                <a:latin typeface="Aptos Light" panose="020B0004020202020204" pitchFamily="34" charset="0"/>
              </a:rPr>
              <a:t>OPPMERKSOMHETEN</a:t>
            </a:r>
          </a:p>
        </p:txBody>
      </p:sp>
      <p:sp>
        <p:nvSpPr>
          <p:cNvPr id="15" name="Plassholder for tekst 22">
            <a:extLst>
              <a:ext uri="{FF2B5EF4-FFF2-40B4-BE49-F238E27FC236}">
                <a16:creationId xmlns:a16="http://schemas.microsoft.com/office/drawing/2014/main" id="{4CF16C07-37D2-0333-A51C-0A29A197CBE9}"/>
              </a:ext>
            </a:extLst>
          </p:cNvPr>
          <p:cNvSpPr>
            <a:spLocks noGrp="1"/>
          </p:cNvSpPr>
          <p:nvPr>
            <p:ph type="body" sz="quarter" idx="28" hasCustomPrompt="1"/>
          </p:nvPr>
        </p:nvSpPr>
        <p:spPr>
          <a:xfrm>
            <a:off x="7942732" y="5920331"/>
            <a:ext cx="1899768" cy="795939"/>
          </a:xfrm>
          <a:prstGeom prst="rect">
            <a:avLst/>
          </a:prstGeom>
        </p:spPr>
        <p:txBody>
          <a:bodyPr lIns="0" tIns="0" rIns="0" bIns="0"/>
          <a:lstStyle>
            <a:lvl1pPr marL="0" indent="0" algn="r">
              <a:lnSpc>
                <a:spcPct val="90000"/>
              </a:lnSpc>
              <a:spcBef>
                <a:spcPts val="0"/>
              </a:spcBef>
              <a:buNone/>
              <a:defRPr sz="900">
                <a:solidFill>
                  <a:schemeClr val="bg2"/>
                </a:solidFill>
                <a:latin typeface="Aptos" panose="020B0004020202020204" pitchFamily="34" charset="0"/>
                <a:ea typeface="Open Sans" panose="020B0606030504020204" pitchFamily="34" charset="0"/>
                <a:cs typeface="Open Sans" panose="020B0606030504020204" pitchFamily="34" charset="0"/>
              </a:defRPr>
            </a:lvl1pPr>
            <a:lvl2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Fornavn Etternavn</a:t>
            </a:r>
            <a:br>
              <a:rPr lang="nb-NO" dirty="0"/>
            </a:br>
            <a:r>
              <a:rPr lang="nb-NO" dirty="0"/>
              <a:t>Tittel / Rolle</a:t>
            </a:r>
            <a:br>
              <a:rPr lang="nb-NO" dirty="0"/>
            </a:br>
            <a:r>
              <a:rPr lang="nb-NO" dirty="0"/>
              <a:t>Firma</a:t>
            </a:r>
            <a:br>
              <a:rPr lang="nb-NO" dirty="0"/>
            </a:br>
            <a:br>
              <a:rPr lang="nb-NO" dirty="0"/>
            </a:br>
            <a:r>
              <a:rPr lang="nb-NO" dirty="0"/>
              <a:t>E-post</a:t>
            </a:r>
            <a:br>
              <a:rPr lang="nb-NO" dirty="0"/>
            </a:br>
            <a:r>
              <a:rPr lang="nb-NO" dirty="0"/>
              <a:t>Mobil</a:t>
            </a:r>
          </a:p>
        </p:txBody>
      </p:sp>
      <p:sp>
        <p:nvSpPr>
          <p:cNvPr id="16" name="TekstSylinder 15">
            <a:extLst>
              <a:ext uri="{FF2B5EF4-FFF2-40B4-BE49-F238E27FC236}">
                <a16:creationId xmlns:a16="http://schemas.microsoft.com/office/drawing/2014/main" id="{4F599523-E46A-805B-B4AA-2B8A858DDC09}"/>
              </a:ext>
            </a:extLst>
          </p:cNvPr>
          <p:cNvSpPr txBox="1"/>
          <p:nvPr userDrawn="1"/>
        </p:nvSpPr>
        <p:spPr>
          <a:xfrm>
            <a:off x="10132070" y="5875272"/>
            <a:ext cx="1644528" cy="840999"/>
          </a:xfrm>
          <a:prstGeom prst="rect">
            <a:avLst/>
          </a:prstGeom>
          <a:noFill/>
        </p:spPr>
        <p:txBody>
          <a:bodyPr wrap="square" rtlCol="0">
            <a:spAutoFit/>
          </a:bodyPr>
          <a:lstStyle/>
          <a:p>
            <a:pPr algn="r">
              <a:lnSpc>
                <a:spcPct val="90000"/>
              </a:lnSpc>
              <a:defRPr sz="1000">
                <a:solidFill>
                  <a:srgbClr val="FBFBFD"/>
                </a:solidFill>
                <a:latin typeface="Open Sans"/>
                <a:ea typeface="Open Sans"/>
                <a:cs typeface="Open Sans"/>
                <a:sym typeface="Open Sans"/>
              </a:defRPr>
            </a:pPr>
            <a:r>
              <a:rPr lang="nb-NO" sz="900" dirty="0">
                <a:solidFill>
                  <a:schemeClr val="bg2"/>
                </a:solidFill>
                <a:latin typeface="Aptos" panose="020B0004020202020204" pitchFamily="34" charset="0"/>
              </a:rPr>
              <a:t>SOKKELDIREKTORATET</a:t>
            </a:r>
            <a:br>
              <a:rPr lang="nb-NO" sz="900" dirty="0">
                <a:solidFill>
                  <a:schemeClr val="bg2"/>
                </a:solidFill>
                <a:latin typeface="Aptos" panose="020B0004020202020204" pitchFamily="34" charset="0"/>
              </a:rPr>
            </a:br>
            <a:br>
              <a:rPr lang="nb-NO" sz="900" dirty="0">
                <a:solidFill>
                  <a:schemeClr val="bg2"/>
                </a:solidFill>
                <a:latin typeface="Aptos" panose="020B0004020202020204" pitchFamily="34" charset="0"/>
              </a:rPr>
            </a:br>
            <a:r>
              <a:rPr lang="nb-NO" sz="900" dirty="0">
                <a:solidFill>
                  <a:schemeClr val="bg2"/>
                </a:solidFill>
                <a:latin typeface="Aptos" panose="020B0004020202020204" pitchFamily="34" charset="0"/>
              </a:rPr>
              <a:t>+47 51 87 60 00</a:t>
            </a:r>
          </a:p>
          <a:p>
            <a:pPr algn="r">
              <a:lnSpc>
                <a:spcPct val="90000"/>
              </a:lnSpc>
              <a:defRPr sz="1000">
                <a:solidFill>
                  <a:srgbClr val="FBFBFD"/>
                </a:solidFill>
                <a:latin typeface="Open Sans"/>
                <a:ea typeface="Open Sans"/>
                <a:cs typeface="Open Sans"/>
                <a:sym typeface="Open Sans"/>
              </a:defRPr>
            </a:pPr>
            <a:r>
              <a:rPr lang="nb-NO" sz="900" dirty="0">
                <a:solidFill>
                  <a:schemeClr val="bg2"/>
                </a:solidFill>
                <a:latin typeface="Aptos" panose="020B0004020202020204" pitchFamily="34" charset="0"/>
              </a:rPr>
              <a:t>postboks@sodir.no</a:t>
            </a:r>
          </a:p>
          <a:p>
            <a:pPr algn="r">
              <a:lnSpc>
                <a:spcPct val="90000"/>
              </a:lnSpc>
              <a:defRPr sz="1000">
                <a:solidFill>
                  <a:srgbClr val="FBFBFD"/>
                </a:solidFill>
                <a:latin typeface="Open Sans"/>
                <a:ea typeface="Open Sans"/>
                <a:cs typeface="Open Sans"/>
                <a:sym typeface="Open Sans"/>
              </a:defRPr>
            </a:pPr>
            <a:endParaRPr lang="nb-NO" sz="900" dirty="0">
              <a:solidFill>
                <a:schemeClr val="bg2"/>
              </a:solidFill>
              <a:latin typeface="Aptos" panose="020B0004020202020204" pitchFamily="34" charset="0"/>
            </a:endParaRPr>
          </a:p>
          <a:p>
            <a:pPr algn="r">
              <a:lnSpc>
                <a:spcPct val="90000"/>
              </a:lnSpc>
              <a:defRPr sz="1000">
                <a:solidFill>
                  <a:srgbClr val="FBFBFD"/>
                </a:solidFill>
                <a:latin typeface="Open Sans"/>
                <a:ea typeface="Open Sans"/>
                <a:cs typeface="Open Sans"/>
                <a:sym typeface="Open Sans"/>
              </a:defRPr>
            </a:pPr>
            <a:r>
              <a:rPr lang="nb-NO" sz="900" dirty="0">
                <a:solidFill>
                  <a:schemeClr val="bg2"/>
                </a:solidFill>
                <a:latin typeface="Aptos" panose="020B0004020202020204" pitchFamily="34" charset="0"/>
              </a:rPr>
              <a:t>SODIR.NO</a:t>
            </a:r>
          </a:p>
        </p:txBody>
      </p:sp>
      <p:pic>
        <p:nvPicPr>
          <p:cNvPr id="2" name="Bilde 1">
            <a:hlinkClick r:id="rId2"/>
            <a:extLst>
              <a:ext uri="{FF2B5EF4-FFF2-40B4-BE49-F238E27FC236}">
                <a16:creationId xmlns:a16="http://schemas.microsoft.com/office/drawing/2014/main" id="{6CE5BC1D-1096-617D-9492-7F321A21B687}"/>
              </a:ext>
            </a:extLst>
          </p:cNvPr>
          <p:cNvPicPr>
            <a:picLocks noChangeAspect="1"/>
          </p:cNvPicPr>
          <p:nvPr userDrawn="1"/>
        </p:nvPicPr>
        <p:blipFill>
          <a:blip r:embed="rId3"/>
          <a:srcRect/>
          <a:stretch/>
        </p:blipFill>
        <p:spPr>
          <a:xfrm>
            <a:off x="737923" y="6323013"/>
            <a:ext cx="309562" cy="309562"/>
          </a:xfrm>
          <a:prstGeom prst="rect">
            <a:avLst/>
          </a:prstGeom>
        </p:spPr>
      </p:pic>
      <p:pic>
        <p:nvPicPr>
          <p:cNvPr id="3" name="Bilde 2">
            <a:hlinkClick r:id="rId4"/>
            <a:extLst>
              <a:ext uri="{FF2B5EF4-FFF2-40B4-BE49-F238E27FC236}">
                <a16:creationId xmlns:a16="http://schemas.microsoft.com/office/drawing/2014/main" id="{E117A4D1-A69B-FB63-57EF-13B7357FFEEA}"/>
              </a:ext>
            </a:extLst>
          </p:cNvPr>
          <p:cNvPicPr>
            <a:picLocks noChangeAspect="1"/>
          </p:cNvPicPr>
          <p:nvPr userDrawn="1"/>
        </p:nvPicPr>
        <p:blipFill>
          <a:blip r:embed="rId5"/>
          <a:srcRect/>
          <a:stretch/>
        </p:blipFill>
        <p:spPr>
          <a:xfrm>
            <a:off x="2441928" y="6319274"/>
            <a:ext cx="309562" cy="309562"/>
          </a:xfrm>
          <a:prstGeom prst="rect">
            <a:avLst/>
          </a:prstGeom>
        </p:spPr>
      </p:pic>
      <p:pic>
        <p:nvPicPr>
          <p:cNvPr id="7" name="Bilde 6">
            <a:hlinkClick r:id="rId6"/>
            <a:extLst>
              <a:ext uri="{FF2B5EF4-FFF2-40B4-BE49-F238E27FC236}">
                <a16:creationId xmlns:a16="http://schemas.microsoft.com/office/drawing/2014/main" id="{7D0F5673-4DA5-951E-6E49-41AA66F74A1E}"/>
              </a:ext>
            </a:extLst>
          </p:cNvPr>
          <p:cNvPicPr>
            <a:picLocks noChangeAspect="1"/>
          </p:cNvPicPr>
          <p:nvPr userDrawn="1"/>
        </p:nvPicPr>
        <p:blipFill>
          <a:blip r:embed="rId7"/>
          <a:srcRect/>
          <a:stretch/>
        </p:blipFill>
        <p:spPr>
          <a:xfrm>
            <a:off x="4145933" y="6319274"/>
            <a:ext cx="309562" cy="309562"/>
          </a:xfrm>
          <a:prstGeom prst="rect">
            <a:avLst/>
          </a:prstGeom>
        </p:spPr>
      </p:pic>
      <p:pic>
        <p:nvPicPr>
          <p:cNvPr id="8" name="Bilde 7">
            <a:hlinkClick r:id="rId8"/>
            <a:extLst>
              <a:ext uri="{FF2B5EF4-FFF2-40B4-BE49-F238E27FC236}">
                <a16:creationId xmlns:a16="http://schemas.microsoft.com/office/drawing/2014/main" id="{88D3278E-DEA9-4501-2175-2A7F264EF15C}"/>
              </a:ext>
            </a:extLst>
          </p:cNvPr>
          <p:cNvPicPr>
            <a:picLocks noChangeAspect="1"/>
          </p:cNvPicPr>
          <p:nvPr userDrawn="1"/>
        </p:nvPicPr>
        <p:blipFill>
          <a:blip r:embed="rId9"/>
          <a:srcRect/>
          <a:stretch/>
        </p:blipFill>
        <p:spPr>
          <a:xfrm>
            <a:off x="5849938" y="6319274"/>
            <a:ext cx="309562" cy="309562"/>
          </a:xfrm>
          <a:prstGeom prst="rect">
            <a:avLst/>
          </a:prstGeom>
        </p:spPr>
      </p:pic>
      <p:sp>
        <p:nvSpPr>
          <p:cNvPr id="11" name="Plassholder for tekst 9">
            <a:extLst>
              <a:ext uri="{FF2B5EF4-FFF2-40B4-BE49-F238E27FC236}">
                <a16:creationId xmlns:a16="http://schemas.microsoft.com/office/drawing/2014/main" id="{B7D2C8E8-A5A7-FBC3-14CC-09380B4C0107}"/>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12" name="Plassholder for tekst 9">
            <a:extLst>
              <a:ext uri="{FF2B5EF4-FFF2-40B4-BE49-F238E27FC236}">
                <a16:creationId xmlns:a16="http://schemas.microsoft.com/office/drawing/2014/main" id="{D855ECBF-8BFD-9C48-5AB7-897EAF50788D}"/>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1306617425"/>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vslutning med bølger">
    <p:spTree>
      <p:nvGrpSpPr>
        <p:cNvPr id="1" name=""/>
        <p:cNvGrpSpPr/>
        <p:nvPr/>
      </p:nvGrpSpPr>
      <p:grpSpPr>
        <a:xfrm>
          <a:off x="0" y="0"/>
          <a:ext cx="0" cy="0"/>
          <a:chOff x="0" y="0"/>
          <a:chExt cx="0" cy="0"/>
        </a:xfrm>
      </p:grpSpPr>
      <p:pic>
        <p:nvPicPr>
          <p:cNvPr id="18" name="Bilde 17" descr="Et bilde som inneholder skjermbilde, sort, mørke&#10;&#10;Automatisk generert beskrivelse">
            <a:extLst>
              <a:ext uri="{FF2B5EF4-FFF2-40B4-BE49-F238E27FC236}">
                <a16:creationId xmlns:a16="http://schemas.microsoft.com/office/drawing/2014/main" id="{60C52FFA-E8B3-477A-8954-A12A1D77AF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Plassholder for dato 5">
            <a:extLst>
              <a:ext uri="{FF2B5EF4-FFF2-40B4-BE49-F238E27FC236}">
                <a16:creationId xmlns:a16="http://schemas.microsoft.com/office/drawing/2014/main" id="{3206D234-A7A9-5183-04F6-BF4ABF9565FA}"/>
              </a:ext>
            </a:extLst>
          </p:cNvPr>
          <p:cNvSpPr>
            <a:spLocks noGrp="1"/>
          </p:cNvSpPr>
          <p:nvPr>
            <p:ph type="dt" sz="half" idx="15"/>
          </p:nvPr>
        </p:nvSpPr>
        <p:spPr/>
        <p:txBody>
          <a:bodyPr/>
          <a:lstStyle/>
          <a:p>
            <a:pPr>
              <a:defRPr/>
            </a:pPr>
            <a:fld id="{1C8EE44B-12EB-4C5A-8506-9539824D5AC0}" type="datetime1">
              <a:rPr lang="nb-NO" smtClean="0"/>
              <a:t>02.09.2024</a:t>
            </a:fld>
            <a:endParaRPr lang="nb-NO" dirty="0"/>
          </a:p>
        </p:txBody>
      </p:sp>
      <p:sp>
        <p:nvSpPr>
          <p:cNvPr id="9" name="Plassholder for lysbildenummer 8">
            <a:extLst>
              <a:ext uri="{FF2B5EF4-FFF2-40B4-BE49-F238E27FC236}">
                <a16:creationId xmlns:a16="http://schemas.microsoft.com/office/drawing/2014/main" id="{2CB6793B-DA5B-098C-C41E-31D88ACA8909}"/>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10" name="TekstSylinder 9">
            <a:extLst>
              <a:ext uri="{FF2B5EF4-FFF2-40B4-BE49-F238E27FC236}">
                <a16:creationId xmlns:a16="http://schemas.microsoft.com/office/drawing/2014/main" id="{9A31DB70-67E4-E00C-2C94-C87927C9539D}"/>
              </a:ext>
            </a:extLst>
          </p:cNvPr>
          <p:cNvSpPr txBox="1"/>
          <p:nvPr userDrawn="1"/>
        </p:nvSpPr>
        <p:spPr>
          <a:xfrm>
            <a:off x="665419" y="1160748"/>
            <a:ext cx="11191618" cy="2800767"/>
          </a:xfrm>
          <a:prstGeom prst="rect">
            <a:avLst/>
          </a:prstGeom>
          <a:noFill/>
        </p:spPr>
        <p:txBody>
          <a:bodyPr wrap="square" rtlCol="0">
            <a:spAutoFit/>
          </a:bodyPr>
          <a:lstStyle/>
          <a:p>
            <a:pPr algn="r"/>
            <a:r>
              <a:rPr lang="nb-NO" sz="8800" spc="300" baseline="0" dirty="0">
                <a:solidFill>
                  <a:schemeClr val="bg2"/>
                </a:solidFill>
                <a:latin typeface="Aptos Light" panose="020B0004020202020204" pitchFamily="34" charset="0"/>
              </a:rPr>
              <a:t>TAKK FOR </a:t>
            </a:r>
          </a:p>
          <a:p>
            <a:pPr algn="r"/>
            <a:r>
              <a:rPr lang="nb-NO" sz="8800" spc="300" baseline="0" dirty="0">
                <a:solidFill>
                  <a:schemeClr val="bg2"/>
                </a:solidFill>
                <a:latin typeface="Aptos Light" panose="020B0004020202020204" pitchFamily="34" charset="0"/>
              </a:rPr>
              <a:t>OPPMERKSOMHETEN</a:t>
            </a:r>
          </a:p>
        </p:txBody>
      </p:sp>
      <p:sp>
        <p:nvSpPr>
          <p:cNvPr id="15" name="Plassholder for tekst 22">
            <a:extLst>
              <a:ext uri="{FF2B5EF4-FFF2-40B4-BE49-F238E27FC236}">
                <a16:creationId xmlns:a16="http://schemas.microsoft.com/office/drawing/2014/main" id="{4CF16C07-37D2-0333-A51C-0A29A197CBE9}"/>
              </a:ext>
            </a:extLst>
          </p:cNvPr>
          <p:cNvSpPr>
            <a:spLocks noGrp="1"/>
          </p:cNvSpPr>
          <p:nvPr>
            <p:ph type="body" sz="quarter" idx="28" hasCustomPrompt="1"/>
          </p:nvPr>
        </p:nvSpPr>
        <p:spPr>
          <a:xfrm>
            <a:off x="7942732" y="5920331"/>
            <a:ext cx="1899768" cy="795939"/>
          </a:xfrm>
          <a:prstGeom prst="rect">
            <a:avLst/>
          </a:prstGeom>
        </p:spPr>
        <p:txBody>
          <a:bodyPr lIns="0" tIns="0" rIns="0" bIns="0"/>
          <a:lstStyle>
            <a:lvl1pPr marL="0" indent="0" algn="r">
              <a:lnSpc>
                <a:spcPct val="90000"/>
              </a:lnSpc>
              <a:spcBef>
                <a:spcPts val="0"/>
              </a:spcBef>
              <a:buNone/>
              <a:defRPr sz="900">
                <a:solidFill>
                  <a:schemeClr val="bg2"/>
                </a:solidFill>
                <a:latin typeface="Aptos" panose="020B0004020202020204" pitchFamily="34" charset="0"/>
                <a:ea typeface="Open Sans" panose="020B0606030504020204" pitchFamily="34" charset="0"/>
                <a:cs typeface="Open Sans" panose="020B0606030504020204" pitchFamily="34" charset="0"/>
              </a:defRPr>
            </a:lvl1pPr>
            <a:lvl2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Fornavn Etternavn</a:t>
            </a:r>
            <a:br>
              <a:rPr lang="nb-NO" dirty="0"/>
            </a:br>
            <a:r>
              <a:rPr lang="nb-NO" dirty="0"/>
              <a:t>Tittel / Rolle</a:t>
            </a:r>
            <a:br>
              <a:rPr lang="nb-NO" dirty="0"/>
            </a:br>
            <a:r>
              <a:rPr lang="nb-NO" dirty="0"/>
              <a:t>Firma</a:t>
            </a:r>
            <a:br>
              <a:rPr lang="nb-NO" dirty="0"/>
            </a:br>
            <a:br>
              <a:rPr lang="nb-NO" dirty="0"/>
            </a:br>
            <a:r>
              <a:rPr lang="nb-NO" dirty="0"/>
              <a:t>E-post</a:t>
            </a:r>
            <a:br>
              <a:rPr lang="nb-NO" dirty="0"/>
            </a:br>
            <a:r>
              <a:rPr lang="nb-NO" dirty="0"/>
              <a:t>Mobil</a:t>
            </a:r>
          </a:p>
        </p:txBody>
      </p:sp>
      <p:sp>
        <p:nvSpPr>
          <p:cNvPr id="16" name="TekstSylinder 15">
            <a:extLst>
              <a:ext uri="{FF2B5EF4-FFF2-40B4-BE49-F238E27FC236}">
                <a16:creationId xmlns:a16="http://schemas.microsoft.com/office/drawing/2014/main" id="{4F599523-E46A-805B-B4AA-2B8A858DDC09}"/>
              </a:ext>
            </a:extLst>
          </p:cNvPr>
          <p:cNvSpPr txBox="1"/>
          <p:nvPr userDrawn="1"/>
        </p:nvSpPr>
        <p:spPr>
          <a:xfrm>
            <a:off x="10132070" y="5875272"/>
            <a:ext cx="1644528" cy="840999"/>
          </a:xfrm>
          <a:prstGeom prst="rect">
            <a:avLst/>
          </a:prstGeom>
          <a:noFill/>
        </p:spPr>
        <p:txBody>
          <a:bodyPr wrap="square" rtlCol="0">
            <a:spAutoFit/>
          </a:bodyPr>
          <a:lstStyle/>
          <a:p>
            <a:pPr algn="r">
              <a:lnSpc>
                <a:spcPct val="90000"/>
              </a:lnSpc>
              <a:defRPr sz="1000">
                <a:solidFill>
                  <a:srgbClr val="FBFBFD"/>
                </a:solidFill>
                <a:latin typeface="Open Sans"/>
                <a:ea typeface="Open Sans"/>
                <a:cs typeface="Open Sans"/>
                <a:sym typeface="Open Sans"/>
              </a:defRPr>
            </a:pPr>
            <a:r>
              <a:rPr lang="nb-NO" sz="900" dirty="0">
                <a:solidFill>
                  <a:schemeClr val="bg2"/>
                </a:solidFill>
                <a:latin typeface="Aptos" panose="020B0004020202020204" pitchFamily="34" charset="0"/>
              </a:rPr>
              <a:t>SOKKELDIREKTORATET</a:t>
            </a:r>
            <a:br>
              <a:rPr lang="nb-NO" sz="900" dirty="0">
                <a:solidFill>
                  <a:schemeClr val="bg2"/>
                </a:solidFill>
                <a:latin typeface="Aptos" panose="020B0004020202020204" pitchFamily="34" charset="0"/>
              </a:rPr>
            </a:br>
            <a:br>
              <a:rPr lang="nb-NO" sz="900" dirty="0">
                <a:solidFill>
                  <a:schemeClr val="bg2"/>
                </a:solidFill>
                <a:latin typeface="Aptos" panose="020B0004020202020204" pitchFamily="34" charset="0"/>
              </a:rPr>
            </a:br>
            <a:r>
              <a:rPr lang="nb-NO" sz="900" dirty="0">
                <a:solidFill>
                  <a:schemeClr val="bg2"/>
                </a:solidFill>
                <a:latin typeface="Aptos" panose="020B0004020202020204" pitchFamily="34" charset="0"/>
              </a:rPr>
              <a:t>+47 51 87 60 00</a:t>
            </a:r>
          </a:p>
          <a:p>
            <a:pPr algn="r">
              <a:lnSpc>
                <a:spcPct val="90000"/>
              </a:lnSpc>
              <a:defRPr sz="1000">
                <a:solidFill>
                  <a:srgbClr val="FBFBFD"/>
                </a:solidFill>
                <a:latin typeface="Open Sans"/>
                <a:ea typeface="Open Sans"/>
                <a:cs typeface="Open Sans"/>
                <a:sym typeface="Open Sans"/>
              </a:defRPr>
            </a:pPr>
            <a:r>
              <a:rPr lang="nb-NO" sz="900" dirty="0">
                <a:solidFill>
                  <a:schemeClr val="bg2"/>
                </a:solidFill>
                <a:latin typeface="Aptos" panose="020B0004020202020204" pitchFamily="34" charset="0"/>
              </a:rPr>
              <a:t>postboks@sodir.no</a:t>
            </a:r>
          </a:p>
          <a:p>
            <a:pPr algn="r">
              <a:lnSpc>
                <a:spcPct val="90000"/>
              </a:lnSpc>
              <a:defRPr sz="1000">
                <a:solidFill>
                  <a:srgbClr val="FBFBFD"/>
                </a:solidFill>
                <a:latin typeface="Open Sans"/>
                <a:ea typeface="Open Sans"/>
                <a:cs typeface="Open Sans"/>
                <a:sym typeface="Open Sans"/>
              </a:defRPr>
            </a:pPr>
            <a:endParaRPr lang="nb-NO" sz="900" dirty="0">
              <a:solidFill>
                <a:schemeClr val="bg2"/>
              </a:solidFill>
              <a:latin typeface="Aptos" panose="020B0004020202020204" pitchFamily="34" charset="0"/>
            </a:endParaRPr>
          </a:p>
          <a:p>
            <a:pPr algn="r">
              <a:lnSpc>
                <a:spcPct val="90000"/>
              </a:lnSpc>
              <a:defRPr sz="1000">
                <a:solidFill>
                  <a:srgbClr val="FBFBFD"/>
                </a:solidFill>
                <a:latin typeface="Open Sans"/>
                <a:ea typeface="Open Sans"/>
                <a:cs typeface="Open Sans"/>
                <a:sym typeface="Open Sans"/>
              </a:defRPr>
            </a:pPr>
            <a:r>
              <a:rPr lang="nb-NO" sz="900" dirty="0">
                <a:solidFill>
                  <a:schemeClr val="bg2"/>
                </a:solidFill>
                <a:latin typeface="Aptos" panose="020B0004020202020204" pitchFamily="34" charset="0"/>
              </a:rPr>
              <a:t>SODIR.NO</a:t>
            </a:r>
          </a:p>
        </p:txBody>
      </p:sp>
      <p:pic>
        <p:nvPicPr>
          <p:cNvPr id="3" name="Bilde 2">
            <a:hlinkClick r:id="rId3"/>
            <a:extLst>
              <a:ext uri="{FF2B5EF4-FFF2-40B4-BE49-F238E27FC236}">
                <a16:creationId xmlns:a16="http://schemas.microsoft.com/office/drawing/2014/main" id="{23A79851-7B6F-F2DD-FD1B-7760BADF21A3}"/>
              </a:ext>
            </a:extLst>
          </p:cNvPr>
          <p:cNvPicPr>
            <a:picLocks noChangeAspect="1"/>
          </p:cNvPicPr>
          <p:nvPr userDrawn="1"/>
        </p:nvPicPr>
        <p:blipFill>
          <a:blip r:embed="rId4"/>
          <a:srcRect/>
          <a:stretch/>
        </p:blipFill>
        <p:spPr>
          <a:xfrm>
            <a:off x="737923" y="6323013"/>
            <a:ext cx="309562" cy="309562"/>
          </a:xfrm>
          <a:prstGeom prst="rect">
            <a:avLst/>
          </a:prstGeom>
        </p:spPr>
      </p:pic>
      <p:pic>
        <p:nvPicPr>
          <p:cNvPr id="7" name="Bilde 6">
            <a:hlinkClick r:id="rId5"/>
            <a:extLst>
              <a:ext uri="{FF2B5EF4-FFF2-40B4-BE49-F238E27FC236}">
                <a16:creationId xmlns:a16="http://schemas.microsoft.com/office/drawing/2014/main" id="{65544B9F-D825-6C9A-16AA-658F05216064}"/>
              </a:ext>
            </a:extLst>
          </p:cNvPr>
          <p:cNvPicPr>
            <a:picLocks noChangeAspect="1"/>
          </p:cNvPicPr>
          <p:nvPr userDrawn="1"/>
        </p:nvPicPr>
        <p:blipFill>
          <a:blip r:embed="rId6"/>
          <a:srcRect/>
          <a:stretch/>
        </p:blipFill>
        <p:spPr>
          <a:xfrm>
            <a:off x="2441928" y="6319274"/>
            <a:ext cx="309562" cy="309562"/>
          </a:xfrm>
          <a:prstGeom prst="rect">
            <a:avLst/>
          </a:prstGeom>
        </p:spPr>
      </p:pic>
      <p:pic>
        <p:nvPicPr>
          <p:cNvPr id="8" name="Bilde 7">
            <a:hlinkClick r:id="rId7"/>
            <a:extLst>
              <a:ext uri="{FF2B5EF4-FFF2-40B4-BE49-F238E27FC236}">
                <a16:creationId xmlns:a16="http://schemas.microsoft.com/office/drawing/2014/main" id="{E29A0078-13F5-EE81-D3B9-C490A1F75767}"/>
              </a:ext>
            </a:extLst>
          </p:cNvPr>
          <p:cNvPicPr>
            <a:picLocks noChangeAspect="1"/>
          </p:cNvPicPr>
          <p:nvPr userDrawn="1"/>
        </p:nvPicPr>
        <p:blipFill>
          <a:blip r:embed="rId8"/>
          <a:srcRect/>
          <a:stretch/>
        </p:blipFill>
        <p:spPr>
          <a:xfrm>
            <a:off x="4145933" y="6319274"/>
            <a:ext cx="309562" cy="309562"/>
          </a:xfrm>
          <a:prstGeom prst="rect">
            <a:avLst/>
          </a:prstGeom>
        </p:spPr>
      </p:pic>
      <p:pic>
        <p:nvPicPr>
          <p:cNvPr id="17" name="Bilde 16">
            <a:hlinkClick r:id="rId9"/>
            <a:extLst>
              <a:ext uri="{FF2B5EF4-FFF2-40B4-BE49-F238E27FC236}">
                <a16:creationId xmlns:a16="http://schemas.microsoft.com/office/drawing/2014/main" id="{BB3F6E7A-E568-6C7A-977D-09337418A47E}"/>
              </a:ext>
            </a:extLst>
          </p:cNvPr>
          <p:cNvPicPr>
            <a:picLocks noChangeAspect="1"/>
          </p:cNvPicPr>
          <p:nvPr userDrawn="1"/>
        </p:nvPicPr>
        <p:blipFill>
          <a:blip r:embed="rId10"/>
          <a:srcRect/>
          <a:stretch/>
        </p:blipFill>
        <p:spPr>
          <a:xfrm>
            <a:off x="5849938" y="6319274"/>
            <a:ext cx="309562" cy="309562"/>
          </a:xfrm>
          <a:prstGeom prst="rect">
            <a:avLst/>
          </a:prstGeom>
        </p:spPr>
      </p:pic>
      <p:sp>
        <p:nvSpPr>
          <p:cNvPr id="2" name="Plassholder for tekst 9">
            <a:extLst>
              <a:ext uri="{FF2B5EF4-FFF2-40B4-BE49-F238E27FC236}">
                <a16:creationId xmlns:a16="http://schemas.microsoft.com/office/drawing/2014/main" id="{7F4A2FAC-D54E-0126-B261-91232D10A46E}"/>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11" name="Plassholder for tekst 9">
            <a:extLst>
              <a:ext uri="{FF2B5EF4-FFF2-40B4-BE49-F238E27FC236}">
                <a16:creationId xmlns:a16="http://schemas.microsoft.com/office/drawing/2014/main" id="{A402835F-681C-AD10-ED38-21348A3DF03A}"/>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2520389171"/>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vslutning med koter">
    <p:spTree>
      <p:nvGrpSpPr>
        <p:cNvPr id="1" name=""/>
        <p:cNvGrpSpPr/>
        <p:nvPr/>
      </p:nvGrpSpPr>
      <p:grpSpPr>
        <a:xfrm>
          <a:off x="0" y="0"/>
          <a:ext cx="0" cy="0"/>
          <a:chOff x="0" y="0"/>
          <a:chExt cx="0" cy="0"/>
        </a:xfrm>
      </p:grpSpPr>
      <p:pic>
        <p:nvPicPr>
          <p:cNvPr id="18" name="Bilde 17" descr="Et bilde som inneholder mørke, sort, rom, stjerne&#10;&#10;Automatisk generert beskrivelse">
            <a:extLst>
              <a:ext uri="{FF2B5EF4-FFF2-40B4-BE49-F238E27FC236}">
                <a16:creationId xmlns:a16="http://schemas.microsoft.com/office/drawing/2014/main" id="{B53B3EA9-6B49-A5ED-46A7-C84458072BB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e 1" descr="Et bilde som inneholder skjermbilde, vann, natur&#10;&#10;Automatisk generert beskrivelse">
            <a:extLst>
              <a:ext uri="{FF2B5EF4-FFF2-40B4-BE49-F238E27FC236}">
                <a16:creationId xmlns:a16="http://schemas.microsoft.com/office/drawing/2014/main" id="{25D1D6A2-2CD2-B3DE-DF94-6AEB1D1B41EC}"/>
              </a:ext>
            </a:extLst>
          </p:cNvPr>
          <p:cNvPicPr>
            <a:picLocks noChangeAspect="1"/>
          </p:cNvPicPr>
          <p:nvPr userDrawn="1"/>
        </p:nvPicPr>
        <p:blipFill>
          <a:blip r:embed="rId3"/>
          <a:stretch>
            <a:fillRect/>
          </a:stretch>
        </p:blipFill>
        <p:spPr>
          <a:xfrm>
            <a:off x="0" y="0"/>
            <a:ext cx="12180888" cy="6851750"/>
          </a:xfrm>
          <a:prstGeom prst="rect">
            <a:avLst/>
          </a:prstGeom>
        </p:spPr>
      </p:pic>
      <p:sp>
        <p:nvSpPr>
          <p:cNvPr id="6" name="Plassholder for dato 5">
            <a:extLst>
              <a:ext uri="{FF2B5EF4-FFF2-40B4-BE49-F238E27FC236}">
                <a16:creationId xmlns:a16="http://schemas.microsoft.com/office/drawing/2014/main" id="{3206D234-A7A9-5183-04F6-BF4ABF9565FA}"/>
              </a:ext>
            </a:extLst>
          </p:cNvPr>
          <p:cNvSpPr>
            <a:spLocks noGrp="1"/>
          </p:cNvSpPr>
          <p:nvPr>
            <p:ph type="dt" sz="half" idx="15"/>
          </p:nvPr>
        </p:nvSpPr>
        <p:spPr/>
        <p:txBody>
          <a:bodyPr/>
          <a:lstStyle/>
          <a:p>
            <a:pPr>
              <a:defRPr/>
            </a:pPr>
            <a:fld id="{7914EFDB-2A1E-4AA9-8FC4-DECBB7A728C6}" type="datetime1">
              <a:rPr lang="nb-NO" smtClean="0"/>
              <a:t>02.09.2024</a:t>
            </a:fld>
            <a:endParaRPr lang="nb-NO" dirty="0"/>
          </a:p>
        </p:txBody>
      </p:sp>
      <p:sp>
        <p:nvSpPr>
          <p:cNvPr id="9" name="Plassholder for lysbildenummer 8">
            <a:extLst>
              <a:ext uri="{FF2B5EF4-FFF2-40B4-BE49-F238E27FC236}">
                <a16:creationId xmlns:a16="http://schemas.microsoft.com/office/drawing/2014/main" id="{2CB6793B-DA5B-098C-C41E-31D88ACA8909}"/>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10" name="TekstSylinder 9">
            <a:extLst>
              <a:ext uri="{FF2B5EF4-FFF2-40B4-BE49-F238E27FC236}">
                <a16:creationId xmlns:a16="http://schemas.microsoft.com/office/drawing/2014/main" id="{9A31DB70-67E4-E00C-2C94-C87927C9539D}"/>
              </a:ext>
            </a:extLst>
          </p:cNvPr>
          <p:cNvSpPr txBox="1"/>
          <p:nvPr userDrawn="1"/>
        </p:nvSpPr>
        <p:spPr>
          <a:xfrm>
            <a:off x="665419" y="1160748"/>
            <a:ext cx="11191618" cy="2800767"/>
          </a:xfrm>
          <a:prstGeom prst="rect">
            <a:avLst/>
          </a:prstGeom>
          <a:noFill/>
        </p:spPr>
        <p:txBody>
          <a:bodyPr wrap="square" rtlCol="0">
            <a:spAutoFit/>
          </a:bodyPr>
          <a:lstStyle/>
          <a:p>
            <a:pPr algn="r"/>
            <a:r>
              <a:rPr lang="nb-NO" sz="8800" spc="300" baseline="0" dirty="0">
                <a:solidFill>
                  <a:schemeClr val="bg2"/>
                </a:solidFill>
                <a:latin typeface="Aptos Light" panose="020B0004020202020204" pitchFamily="34" charset="0"/>
              </a:rPr>
              <a:t>TAKK FOR </a:t>
            </a:r>
          </a:p>
          <a:p>
            <a:pPr algn="r"/>
            <a:r>
              <a:rPr lang="nb-NO" sz="8800" spc="300" baseline="0" dirty="0">
                <a:solidFill>
                  <a:schemeClr val="bg2"/>
                </a:solidFill>
                <a:latin typeface="Aptos Light" panose="020B0004020202020204" pitchFamily="34" charset="0"/>
              </a:rPr>
              <a:t>OPPMERKSOMHETEN</a:t>
            </a:r>
          </a:p>
        </p:txBody>
      </p:sp>
      <p:sp>
        <p:nvSpPr>
          <p:cNvPr id="15" name="Plassholder for tekst 22">
            <a:extLst>
              <a:ext uri="{FF2B5EF4-FFF2-40B4-BE49-F238E27FC236}">
                <a16:creationId xmlns:a16="http://schemas.microsoft.com/office/drawing/2014/main" id="{4CF16C07-37D2-0333-A51C-0A29A197CBE9}"/>
              </a:ext>
            </a:extLst>
          </p:cNvPr>
          <p:cNvSpPr>
            <a:spLocks noGrp="1"/>
          </p:cNvSpPr>
          <p:nvPr>
            <p:ph type="body" sz="quarter" idx="28" hasCustomPrompt="1"/>
          </p:nvPr>
        </p:nvSpPr>
        <p:spPr>
          <a:xfrm>
            <a:off x="7942732" y="5920331"/>
            <a:ext cx="1899768" cy="795939"/>
          </a:xfrm>
          <a:prstGeom prst="rect">
            <a:avLst/>
          </a:prstGeom>
        </p:spPr>
        <p:txBody>
          <a:bodyPr lIns="0" tIns="0" rIns="0" bIns="0"/>
          <a:lstStyle>
            <a:lvl1pPr marL="0" indent="0" algn="r">
              <a:lnSpc>
                <a:spcPct val="90000"/>
              </a:lnSpc>
              <a:spcBef>
                <a:spcPts val="0"/>
              </a:spcBef>
              <a:buNone/>
              <a:defRPr sz="900">
                <a:solidFill>
                  <a:schemeClr val="bg2"/>
                </a:solidFill>
                <a:latin typeface="Aptos" panose="020B0004020202020204" pitchFamily="34" charset="0"/>
                <a:ea typeface="Open Sans" panose="020B0606030504020204" pitchFamily="34" charset="0"/>
                <a:cs typeface="Open Sans" panose="020B0606030504020204" pitchFamily="34" charset="0"/>
              </a:defRPr>
            </a:lvl1pPr>
            <a:lvl2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Fornavn Etternavn</a:t>
            </a:r>
            <a:br>
              <a:rPr lang="nb-NO" dirty="0"/>
            </a:br>
            <a:r>
              <a:rPr lang="nb-NO" dirty="0"/>
              <a:t>Tittel / Rolle</a:t>
            </a:r>
            <a:br>
              <a:rPr lang="nb-NO" dirty="0"/>
            </a:br>
            <a:r>
              <a:rPr lang="nb-NO" dirty="0"/>
              <a:t>Firma</a:t>
            </a:r>
            <a:br>
              <a:rPr lang="nb-NO" dirty="0"/>
            </a:br>
            <a:br>
              <a:rPr lang="nb-NO" dirty="0"/>
            </a:br>
            <a:r>
              <a:rPr lang="nb-NO" dirty="0"/>
              <a:t>E-post</a:t>
            </a:r>
            <a:br>
              <a:rPr lang="nb-NO" dirty="0"/>
            </a:br>
            <a:r>
              <a:rPr lang="nb-NO" dirty="0"/>
              <a:t>Mobil</a:t>
            </a:r>
          </a:p>
        </p:txBody>
      </p:sp>
      <p:sp>
        <p:nvSpPr>
          <p:cNvPr id="16" name="TekstSylinder 15">
            <a:extLst>
              <a:ext uri="{FF2B5EF4-FFF2-40B4-BE49-F238E27FC236}">
                <a16:creationId xmlns:a16="http://schemas.microsoft.com/office/drawing/2014/main" id="{4F599523-E46A-805B-B4AA-2B8A858DDC09}"/>
              </a:ext>
            </a:extLst>
          </p:cNvPr>
          <p:cNvSpPr txBox="1"/>
          <p:nvPr userDrawn="1"/>
        </p:nvSpPr>
        <p:spPr>
          <a:xfrm>
            <a:off x="10132070" y="5875272"/>
            <a:ext cx="1644528" cy="840999"/>
          </a:xfrm>
          <a:prstGeom prst="rect">
            <a:avLst/>
          </a:prstGeom>
          <a:noFill/>
        </p:spPr>
        <p:txBody>
          <a:bodyPr wrap="square" rtlCol="0">
            <a:spAutoFit/>
          </a:bodyPr>
          <a:lstStyle/>
          <a:p>
            <a:pPr algn="r">
              <a:lnSpc>
                <a:spcPct val="90000"/>
              </a:lnSpc>
              <a:defRPr sz="1000">
                <a:solidFill>
                  <a:srgbClr val="FBFBFD"/>
                </a:solidFill>
                <a:latin typeface="Open Sans"/>
                <a:ea typeface="Open Sans"/>
                <a:cs typeface="Open Sans"/>
                <a:sym typeface="Open Sans"/>
              </a:defRPr>
            </a:pPr>
            <a:r>
              <a:rPr lang="nb-NO" sz="900" dirty="0">
                <a:solidFill>
                  <a:schemeClr val="bg2"/>
                </a:solidFill>
                <a:latin typeface="Aptos" panose="020B0004020202020204" pitchFamily="34" charset="0"/>
              </a:rPr>
              <a:t>SOKKELDIREKTORATET</a:t>
            </a:r>
            <a:br>
              <a:rPr lang="nb-NO" sz="900" dirty="0">
                <a:solidFill>
                  <a:schemeClr val="bg2"/>
                </a:solidFill>
                <a:latin typeface="Aptos" panose="020B0004020202020204" pitchFamily="34" charset="0"/>
              </a:rPr>
            </a:br>
            <a:br>
              <a:rPr lang="nb-NO" sz="900" dirty="0">
                <a:solidFill>
                  <a:schemeClr val="bg2"/>
                </a:solidFill>
                <a:latin typeface="Aptos" panose="020B0004020202020204" pitchFamily="34" charset="0"/>
              </a:rPr>
            </a:br>
            <a:r>
              <a:rPr lang="nb-NO" sz="900" dirty="0">
                <a:solidFill>
                  <a:schemeClr val="bg2"/>
                </a:solidFill>
                <a:latin typeface="Aptos" panose="020B0004020202020204" pitchFamily="34" charset="0"/>
              </a:rPr>
              <a:t>+47 51 87 60 00</a:t>
            </a:r>
          </a:p>
          <a:p>
            <a:pPr algn="r">
              <a:lnSpc>
                <a:spcPct val="90000"/>
              </a:lnSpc>
              <a:defRPr sz="1000">
                <a:solidFill>
                  <a:srgbClr val="FBFBFD"/>
                </a:solidFill>
                <a:latin typeface="Open Sans"/>
                <a:ea typeface="Open Sans"/>
                <a:cs typeface="Open Sans"/>
                <a:sym typeface="Open Sans"/>
              </a:defRPr>
            </a:pPr>
            <a:r>
              <a:rPr lang="nb-NO" sz="900" dirty="0">
                <a:solidFill>
                  <a:schemeClr val="bg2"/>
                </a:solidFill>
                <a:latin typeface="Aptos" panose="020B0004020202020204" pitchFamily="34" charset="0"/>
              </a:rPr>
              <a:t>postboks@sodir.no</a:t>
            </a:r>
          </a:p>
          <a:p>
            <a:pPr algn="r">
              <a:lnSpc>
                <a:spcPct val="90000"/>
              </a:lnSpc>
              <a:defRPr sz="1000">
                <a:solidFill>
                  <a:srgbClr val="FBFBFD"/>
                </a:solidFill>
                <a:latin typeface="Open Sans"/>
                <a:ea typeface="Open Sans"/>
                <a:cs typeface="Open Sans"/>
                <a:sym typeface="Open Sans"/>
              </a:defRPr>
            </a:pPr>
            <a:endParaRPr lang="nb-NO" sz="900" dirty="0">
              <a:solidFill>
                <a:schemeClr val="bg2"/>
              </a:solidFill>
              <a:latin typeface="Aptos" panose="020B0004020202020204" pitchFamily="34" charset="0"/>
            </a:endParaRPr>
          </a:p>
          <a:p>
            <a:pPr algn="r">
              <a:lnSpc>
                <a:spcPct val="90000"/>
              </a:lnSpc>
              <a:defRPr sz="1000">
                <a:solidFill>
                  <a:srgbClr val="FBFBFD"/>
                </a:solidFill>
                <a:latin typeface="Open Sans"/>
                <a:ea typeface="Open Sans"/>
                <a:cs typeface="Open Sans"/>
                <a:sym typeface="Open Sans"/>
              </a:defRPr>
            </a:pPr>
            <a:r>
              <a:rPr lang="nb-NO" sz="900" dirty="0">
                <a:solidFill>
                  <a:schemeClr val="bg2"/>
                </a:solidFill>
                <a:latin typeface="Aptos" panose="020B0004020202020204" pitchFamily="34" charset="0"/>
              </a:rPr>
              <a:t>SODIR.NO</a:t>
            </a:r>
          </a:p>
        </p:txBody>
      </p:sp>
      <p:pic>
        <p:nvPicPr>
          <p:cNvPr id="3" name="Bilde 2">
            <a:hlinkClick r:id="rId4"/>
            <a:extLst>
              <a:ext uri="{FF2B5EF4-FFF2-40B4-BE49-F238E27FC236}">
                <a16:creationId xmlns:a16="http://schemas.microsoft.com/office/drawing/2014/main" id="{36420743-22BC-828B-C342-0142E49123E3}"/>
              </a:ext>
            </a:extLst>
          </p:cNvPr>
          <p:cNvPicPr>
            <a:picLocks noChangeAspect="1"/>
          </p:cNvPicPr>
          <p:nvPr userDrawn="1"/>
        </p:nvPicPr>
        <p:blipFill>
          <a:blip r:embed="rId5"/>
          <a:srcRect/>
          <a:stretch/>
        </p:blipFill>
        <p:spPr>
          <a:xfrm>
            <a:off x="737923" y="6323013"/>
            <a:ext cx="309562" cy="309562"/>
          </a:xfrm>
          <a:prstGeom prst="rect">
            <a:avLst/>
          </a:prstGeom>
        </p:spPr>
      </p:pic>
      <p:pic>
        <p:nvPicPr>
          <p:cNvPr id="7" name="Bilde 6">
            <a:hlinkClick r:id="rId6"/>
            <a:extLst>
              <a:ext uri="{FF2B5EF4-FFF2-40B4-BE49-F238E27FC236}">
                <a16:creationId xmlns:a16="http://schemas.microsoft.com/office/drawing/2014/main" id="{9EF7F651-D5E2-87E1-66D9-36780C85AED6}"/>
              </a:ext>
            </a:extLst>
          </p:cNvPr>
          <p:cNvPicPr>
            <a:picLocks noChangeAspect="1"/>
          </p:cNvPicPr>
          <p:nvPr userDrawn="1"/>
        </p:nvPicPr>
        <p:blipFill>
          <a:blip r:embed="rId7"/>
          <a:srcRect/>
          <a:stretch/>
        </p:blipFill>
        <p:spPr>
          <a:xfrm>
            <a:off x="2441928" y="6319274"/>
            <a:ext cx="309562" cy="309562"/>
          </a:xfrm>
          <a:prstGeom prst="rect">
            <a:avLst/>
          </a:prstGeom>
        </p:spPr>
      </p:pic>
      <p:pic>
        <p:nvPicPr>
          <p:cNvPr id="8" name="Bilde 7">
            <a:hlinkClick r:id="rId8"/>
            <a:extLst>
              <a:ext uri="{FF2B5EF4-FFF2-40B4-BE49-F238E27FC236}">
                <a16:creationId xmlns:a16="http://schemas.microsoft.com/office/drawing/2014/main" id="{E4BB1A1A-7B6D-1F86-D92C-2722AD49DB01}"/>
              </a:ext>
            </a:extLst>
          </p:cNvPr>
          <p:cNvPicPr>
            <a:picLocks noChangeAspect="1"/>
          </p:cNvPicPr>
          <p:nvPr userDrawn="1"/>
        </p:nvPicPr>
        <p:blipFill>
          <a:blip r:embed="rId9"/>
          <a:srcRect/>
          <a:stretch/>
        </p:blipFill>
        <p:spPr>
          <a:xfrm>
            <a:off x="4145933" y="6319274"/>
            <a:ext cx="309562" cy="309562"/>
          </a:xfrm>
          <a:prstGeom prst="rect">
            <a:avLst/>
          </a:prstGeom>
        </p:spPr>
      </p:pic>
      <p:pic>
        <p:nvPicPr>
          <p:cNvPr id="17" name="Bilde 16">
            <a:hlinkClick r:id="rId10"/>
            <a:extLst>
              <a:ext uri="{FF2B5EF4-FFF2-40B4-BE49-F238E27FC236}">
                <a16:creationId xmlns:a16="http://schemas.microsoft.com/office/drawing/2014/main" id="{484D7735-2CD8-EA5C-0243-B37F715F8C18}"/>
              </a:ext>
            </a:extLst>
          </p:cNvPr>
          <p:cNvPicPr>
            <a:picLocks noChangeAspect="1"/>
          </p:cNvPicPr>
          <p:nvPr userDrawn="1"/>
        </p:nvPicPr>
        <p:blipFill>
          <a:blip r:embed="rId11"/>
          <a:srcRect/>
          <a:stretch/>
        </p:blipFill>
        <p:spPr>
          <a:xfrm>
            <a:off x="5849938" y="6319274"/>
            <a:ext cx="309562" cy="309562"/>
          </a:xfrm>
          <a:prstGeom prst="rect">
            <a:avLst/>
          </a:prstGeom>
        </p:spPr>
      </p:pic>
      <p:sp>
        <p:nvSpPr>
          <p:cNvPr id="11" name="Plassholder for tekst 9">
            <a:extLst>
              <a:ext uri="{FF2B5EF4-FFF2-40B4-BE49-F238E27FC236}">
                <a16:creationId xmlns:a16="http://schemas.microsoft.com/office/drawing/2014/main" id="{7EF9A900-D250-5AC3-ED44-761A158B066F}"/>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12" name="Plassholder for tekst 9">
            <a:extLst>
              <a:ext uri="{FF2B5EF4-FFF2-40B4-BE49-F238E27FC236}">
                <a16:creationId xmlns:a16="http://schemas.microsoft.com/office/drawing/2014/main" id="{FEB1D243-B1A3-B1A7-26B2-845EE5202C3E}"/>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125076550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uten bilde">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58813" y="872716"/>
            <a:ext cx="11197827" cy="2916324"/>
          </a:xfrm>
        </p:spPr>
        <p:txBody>
          <a:bodyPr anchor="t" anchorCtr="0"/>
          <a:lstStyle>
            <a:lvl1pPr algn="r">
              <a:defRPr sz="11000" spc="300" baseline="0">
                <a:latin typeface="Aptos Light" panose="020B0004020202020204" pitchFamily="34" charset="0"/>
              </a:defRPr>
            </a:lvl1pPr>
          </a:lstStyle>
          <a:p>
            <a:r>
              <a:rPr lang="nb-NO" noProof="0" dirty="0"/>
              <a:t>SETT INN</a:t>
            </a:r>
            <a:br>
              <a:rPr lang="nb-NO" noProof="0" dirty="0"/>
            </a:br>
            <a:r>
              <a:rPr lang="nb-NO" noProof="0" dirty="0"/>
              <a:t>TEKST HER</a:t>
            </a:r>
          </a:p>
        </p:txBody>
      </p:sp>
      <p:sp>
        <p:nvSpPr>
          <p:cNvPr id="7" name="Plassholder for dato 6">
            <a:extLst>
              <a:ext uri="{FF2B5EF4-FFF2-40B4-BE49-F238E27FC236}">
                <a16:creationId xmlns:a16="http://schemas.microsoft.com/office/drawing/2014/main" id="{92E21D1C-F70F-31B4-9310-7184B67CA408}"/>
              </a:ext>
            </a:extLst>
          </p:cNvPr>
          <p:cNvSpPr>
            <a:spLocks noGrp="1"/>
          </p:cNvSpPr>
          <p:nvPr>
            <p:ph type="dt" sz="half" idx="15"/>
          </p:nvPr>
        </p:nvSpPr>
        <p:spPr/>
        <p:txBody>
          <a:bodyPr/>
          <a:lstStyle/>
          <a:p>
            <a:pPr>
              <a:defRPr/>
            </a:pPr>
            <a:fld id="{EB3294C0-9FBF-4D6B-8BAB-5476C04C5CB6}" type="datetime1">
              <a:rPr lang="nb-NO" smtClean="0"/>
              <a:t>02.09.2024</a:t>
            </a:fld>
            <a:endParaRPr lang="nb-NO" dirty="0"/>
          </a:p>
        </p:txBody>
      </p:sp>
      <p:sp>
        <p:nvSpPr>
          <p:cNvPr id="9" name="Plassholder for lysbildenummer 8">
            <a:extLst>
              <a:ext uri="{FF2B5EF4-FFF2-40B4-BE49-F238E27FC236}">
                <a16:creationId xmlns:a16="http://schemas.microsoft.com/office/drawing/2014/main" id="{211A6553-1331-5BA9-65F3-D925FBA36BCC}"/>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3" name="Plassholder for tekst 9">
            <a:extLst>
              <a:ext uri="{FF2B5EF4-FFF2-40B4-BE49-F238E27FC236}">
                <a16:creationId xmlns:a16="http://schemas.microsoft.com/office/drawing/2014/main" id="{3B10254F-9A2C-4F04-56B1-36FE4DF09F52}"/>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F610D6A8-4C68-F842-F677-36A70B1CA5D1}"/>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11890370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4116388" y="872716"/>
            <a:ext cx="7632700" cy="1476784"/>
          </a:xfrm>
        </p:spPr>
        <p:txBody>
          <a:bodyPr anchor="t" anchorCtr="0"/>
          <a:lstStyle>
            <a:lvl1pPr algn="r">
              <a:defRPr sz="11000" spc="300" baseline="0">
                <a:latin typeface="Aptos Light" panose="020B0004020202020204" pitchFamily="34" charset="0"/>
              </a:defRPr>
            </a:lvl1pPr>
          </a:lstStyle>
          <a:p>
            <a:r>
              <a:rPr lang="nb-NO" noProof="0" dirty="0"/>
              <a:t>AGENDA</a:t>
            </a:r>
          </a:p>
        </p:txBody>
      </p:sp>
      <p:sp>
        <p:nvSpPr>
          <p:cNvPr id="7" name="Plassholder for tekst 6">
            <a:extLst>
              <a:ext uri="{FF2B5EF4-FFF2-40B4-BE49-F238E27FC236}">
                <a16:creationId xmlns:a16="http://schemas.microsoft.com/office/drawing/2014/main" id="{5146BA75-1482-B38D-7E7C-0D01F4A62637}"/>
              </a:ext>
            </a:extLst>
          </p:cNvPr>
          <p:cNvSpPr>
            <a:spLocks noGrp="1"/>
          </p:cNvSpPr>
          <p:nvPr>
            <p:ph type="body" sz="quarter" idx="15" hasCustomPrompt="1"/>
          </p:nvPr>
        </p:nvSpPr>
        <p:spPr>
          <a:xfrm>
            <a:off x="665418" y="2564904"/>
            <a:ext cx="4536000" cy="3564396"/>
          </a:xfrm>
        </p:spPr>
        <p:txBody>
          <a:bodyPr anchor="ctr"/>
          <a:lstStyle>
            <a:lvl1pPr marL="0" indent="0">
              <a:buNone/>
              <a:defRPr/>
            </a:lvl1pPr>
          </a:lstStyle>
          <a:p>
            <a:pPr lvl="0"/>
            <a:r>
              <a:rPr lang="nb-NO" dirty="0"/>
              <a:t>AGENDAPUNKT 1</a:t>
            </a:r>
          </a:p>
        </p:txBody>
      </p:sp>
      <p:sp>
        <p:nvSpPr>
          <p:cNvPr id="9" name="Plassholder for tekst 8">
            <a:extLst>
              <a:ext uri="{FF2B5EF4-FFF2-40B4-BE49-F238E27FC236}">
                <a16:creationId xmlns:a16="http://schemas.microsoft.com/office/drawing/2014/main" id="{F877ADF3-FF45-C845-23EA-04B58136E002}"/>
              </a:ext>
            </a:extLst>
          </p:cNvPr>
          <p:cNvSpPr>
            <a:spLocks noGrp="1"/>
          </p:cNvSpPr>
          <p:nvPr>
            <p:ph type="body" sz="quarter" idx="16" hasCustomPrompt="1"/>
          </p:nvPr>
        </p:nvSpPr>
        <p:spPr>
          <a:xfrm>
            <a:off x="5617713" y="2564904"/>
            <a:ext cx="720000" cy="3563617"/>
          </a:xfrm>
        </p:spPr>
        <p:txBody>
          <a:bodyPr anchor="ctr"/>
          <a:lstStyle>
            <a:lvl1pPr marL="0" indent="0">
              <a:buNone/>
              <a:defRPr/>
            </a:lvl1pPr>
          </a:lstStyle>
          <a:p>
            <a:pPr lvl="0"/>
            <a:r>
              <a:rPr lang="nb-NO" dirty="0"/>
              <a:t>S1</a:t>
            </a:r>
          </a:p>
        </p:txBody>
      </p:sp>
      <p:sp>
        <p:nvSpPr>
          <p:cNvPr id="12" name="Plassholder for dato 11">
            <a:extLst>
              <a:ext uri="{FF2B5EF4-FFF2-40B4-BE49-F238E27FC236}">
                <a16:creationId xmlns:a16="http://schemas.microsoft.com/office/drawing/2014/main" id="{589C7055-3A91-E945-B920-BF5E701B9BE6}"/>
              </a:ext>
            </a:extLst>
          </p:cNvPr>
          <p:cNvSpPr>
            <a:spLocks noGrp="1"/>
          </p:cNvSpPr>
          <p:nvPr>
            <p:ph type="dt" sz="half" idx="17"/>
          </p:nvPr>
        </p:nvSpPr>
        <p:spPr/>
        <p:txBody>
          <a:bodyPr/>
          <a:lstStyle/>
          <a:p>
            <a:pPr>
              <a:defRPr/>
            </a:pPr>
            <a:fld id="{4EA6DE32-51E6-43C6-A4C3-8E9A93BA143C}" type="datetime1">
              <a:rPr lang="nb-NO" smtClean="0"/>
              <a:t>02.09.2024</a:t>
            </a:fld>
            <a:endParaRPr lang="nb-NO" dirty="0"/>
          </a:p>
        </p:txBody>
      </p:sp>
      <p:sp>
        <p:nvSpPr>
          <p:cNvPr id="14" name="Plassholder for lysbildenummer 13">
            <a:extLst>
              <a:ext uri="{FF2B5EF4-FFF2-40B4-BE49-F238E27FC236}">
                <a16:creationId xmlns:a16="http://schemas.microsoft.com/office/drawing/2014/main" id="{E7AC8673-08E7-B6DD-2457-D3170226161C}"/>
              </a:ext>
            </a:extLst>
          </p:cNvPr>
          <p:cNvSpPr>
            <a:spLocks noGrp="1"/>
          </p:cNvSpPr>
          <p:nvPr>
            <p:ph type="sldNum" sz="quarter" idx="19"/>
          </p:nvPr>
        </p:nvSpPr>
        <p:spPr/>
        <p:txBody>
          <a:bodyPr/>
          <a:lstStyle/>
          <a:p>
            <a:pPr>
              <a:defRPr/>
            </a:pPr>
            <a:r>
              <a:rPr lang="nb-NO"/>
              <a:t>S</a:t>
            </a:r>
            <a:fld id="{C588D286-E44A-F344-AC03-AA90C50A06B2}" type="slidenum">
              <a:rPr lang="nb-NO" smtClean="0"/>
              <a:pPr>
                <a:defRPr/>
              </a:pPr>
              <a:t>‹#›</a:t>
            </a:fld>
            <a:endParaRPr lang="nb-NO" dirty="0"/>
          </a:p>
        </p:txBody>
      </p:sp>
      <p:sp>
        <p:nvSpPr>
          <p:cNvPr id="3" name="Plassholder for tekst 9">
            <a:extLst>
              <a:ext uri="{FF2B5EF4-FFF2-40B4-BE49-F238E27FC236}">
                <a16:creationId xmlns:a16="http://schemas.microsoft.com/office/drawing/2014/main" id="{2845913C-B32F-B393-E252-55E1D75DB6B5}"/>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B9BD1667-C0A1-0213-397C-ACF444830E4A}"/>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393566286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side">
    <p:spTree>
      <p:nvGrpSpPr>
        <p:cNvPr id="1" name=""/>
        <p:cNvGrpSpPr/>
        <p:nvPr/>
      </p:nvGrpSpPr>
      <p:grpSpPr>
        <a:xfrm>
          <a:off x="0" y="0"/>
          <a:ext cx="0" cy="0"/>
          <a:chOff x="0" y="0"/>
          <a:chExt cx="0" cy="0"/>
        </a:xfrm>
      </p:grpSpPr>
      <p:sp>
        <p:nvSpPr>
          <p:cNvPr id="17" name="Tittel 1"/>
          <p:cNvSpPr>
            <a:spLocks noGrp="1"/>
          </p:cNvSpPr>
          <p:nvPr>
            <p:ph type="title" hasCustomPrompt="1"/>
          </p:nvPr>
        </p:nvSpPr>
        <p:spPr>
          <a:xfrm>
            <a:off x="515382" y="2060848"/>
            <a:ext cx="11160125" cy="1512000"/>
          </a:xfrm>
          <a:noFill/>
          <a:ln w="9525">
            <a:noFill/>
            <a:miter lim="800000"/>
            <a:headEnd/>
            <a:tailEnd/>
          </a:ln>
        </p:spPr>
        <p:txBody>
          <a:bodyPr vert="horz" wrap="square" lIns="91434" tIns="45717" rIns="91434" bIns="45717" numCol="1" anchor="t" anchorCtr="0" compatLnSpc="1">
            <a:prstTxWarp prst="textNoShape">
              <a:avLst/>
            </a:prstTxWarp>
          </a:bodyPr>
          <a:lstStyle>
            <a:lvl1pPr algn="ctr">
              <a:defRPr lang="nb-NO" sz="11000" b="0" i="0" cap="none" spc="300" baseline="0" noProof="0" dirty="0">
                <a:latin typeface="Aptos Black" panose="020B0004020202020204" pitchFamily="34" charset="0"/>
              </a:defRPr>
            </a:lvl1pPr>
          </a:lstStyle>
          <a:p>
            <a:pPr lvl="0"/>
            <a:r>
              <a:rPr lang="nb-NO" noProof="0" dirty="0"/>
              <a:t>SETT INN TEKST</a:t>
            </a:r>
          </a:p>
        </p:txBody>
      </p:sp>
      <p:sp>
        <p:nvSpPr>
          <p:cNvPr id="12" name="Subtitle 2"/>
          <p:cNvSpPr>
            <a:spLocks noGrp="1"/>
          </p:cNvSpPr>
          <p:nvPr>
            <p:ph type="subTitle" idx="1" hasCustomPrompt="1"/>
          </p:nvPr>
        </p:nvSpPr>
        <p:spPr>
          <a:xfrm>
            <a:off x="671204" y="3574544"/>
            <a:ext cx="10861984" cy="502156"/>
          </a:xfrm>
        </p:spPr>
        <p:txBody>
          <a:bodyPr lIns="144000" tIns="35998" rIns="144000"/>
          <a:lstStyle>
            <a:lvl1pPr marL="0" indent="0" algn="ctr">
              <a:lnSpc>
                <a:spcPct val="100000"/>
              </a:lnSpc>
              <a:spcBef>
                <a:spcPts val="0"/>
              </a:spcBef>
              <a:buNone/>
              <a:defRPr sz="2400" spc="300" baseline="0">
                <a:solidFill>
                  <a:schemeClr val="bg2"/>
                </a:solidFill>
              </a:defRPr>
            </a:lvl1pPr>
            <a:lvl2pPr marL="609545" indent="0" algn="ctr">
              <a:buNone/>
              <a:defRPr>
                <a:solidFill>
                  <a:schemeClr val="tx1">
                    <a:tint val="75000"/>
                  </a:schemeClr>
                </a:solidFill>
              </a:defRPr>
            </a:lvl2pPr>
            <a:lvl3pPr marL="1219088" indent="0" algn="ctr">
              <a:buNone/>
              <a:defRPr>
                <a:solidFill>
                  <a:schemeClr val="tx1">
                    <a:tint val="75000"/>
                  </a:schemeClr>
                </a:solidFill>
              </a:defRPr>
            </a:lvl3pPr>
            <a:lvl4pPr marL="1828633" indent="0" algn="ctr">
              <a:buNone/>
              <a:defRPr>
                <a:solidFill>
                  <a:schemeClr val="tx1">
                    <a:tint val="75000"/>
                  </a:schemeClr>
                </a:solidFill>
              </a:defRPr>
            </a:lvl4pPr>
            <a:lvl5pPr marL="2438176" indent="0" algn="ctr">
              <a:buNone/>
              <a:defRPr>
                <a:solidFill>
                  <a:schemeClr val="tx1">
                    <a:tint val="75000"/>
                  </a:schemeClr>
                </a:solidFill>
              </a:defRPr>
            </a:lvl5pPr>
            <a:lvl6pPr marL="3047721" indent="0" algn="ctr">
              <a:buNone/>
              <a:defRPr>
                <a:solidFill>
                  <a:schemeClr val="tx1">
                    <a:tint val="75000"/>
                  </a:schemeClr>
                </a:solidFill>
              </a:defRPr>
            </a:lvl6pPr>
            <a:lvl7pPr marL="3657265" indent="0" algn="ctr">
              <a:buNone/>
              <a:defRPr>
                <a:solidFill>
                  <a:schemeClr val="tx1">
                    <a:tint val="75000"/>
                  </a:schemeClr>
                </a:solidFill>
              </a:defRPr>
            </a:lvl7pPr>
            <a:lvl8pPr marL="4266808" indent="0" algn="ctr">
              <a:buNone/>
              <a:defRPr>
                <a:solidFill>
                  <a:schemeClr val="tx1">
                    <a:tint val="75000"/>
                  </a:schemeClr>
                </a:solidFill>
              </a:defRPr>
            </a:lvl8pPr>
            <a:lvl9pPr marL="4876353" indent="0" algn="ctr">
              <a:buNone/>
              <a:defRPr>
                <a:solidFill>
                  <a:schemeClr val="tx1">
                    <a:tint val="75000"/>
                  </a:schemeClr>
                </a:solidFill>
              </a:defRPr>
            </a:lvl9pPr>
          </a:lstStyle>
          <a:p>
            <a:r>
              <a:rPr lang="nb-NO" noProof="0" dirty="0"/>
              <a:t>SETT INN TEKST</a:t>
            </a:r>
          </a:p>
        </p:txBody>
      </p:sp>
      <p:sp>
        <p:nvSpPr>
          <p:cNvPr id="11" name="Plassholder for dato 10">
            <a:extLst>
              <a:ext uri="{FF2B5EF4-FFF2-40B4-BE49-F238E27FC236}">
                <a16:creationId xmlns:a16="http://schemas.microsoft.com/office/drawing/2014/main" id="{3601F850-D0F6-F1EF-0EE5-2C07B62BFED7}"/>
              </a:ext>
            </a:extLst>
          </p:cNvPr>
          <p:cNvSpPr>
            <a:spLocks noGrp="1"/>
          </p:cNvSpPr>
          <p:nvPr>
            <p:ph type="dt" sz="half" idx="15"/>
          </p:nvPr>
        </p:nvSpPr>
        <p:spPr/>
        <p:txBody>
          <a:bodyPr/>
          <a:lstStyle/>
          <a:p>
            <a:pPr>
              <a:defRPr/>
            </a:pPr>
            <a:fld id="{6D0A1759-5C37-4175-B278-3DB3ACD2B48B}" type="datetime1">
              <a:rPr lang="nb-NO" smtClean="0"/>
              <a:t>02.09.2024</a:t>
            </a:fld>
            <a:endParaRPr lang="nb-NO" dirty="0"/>
          </a:p>
        </p:txBody>
      </p:sp>
      <p:sp>
        <p:nvSpPr>
          <p:cNvPr id="14" name="Plassholder for lysbildenummer 13">
            <a:extLst>
              <a:ext uri="{FF2B5EF4-FFF2-40B4-BE49-F238E27FC236}">
                <a16:creationId xmlns:a16="http://schemas.microsoft.com/office/drawing/2014/main" id="{78473FC2-CBA0-1775-BA08-04D0F2DEDD09}"/>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a:t>
            </a:fld>
            <a:endParaRPr lang="nb-NO" dirty="0"/>
          </a:p>
        </p:txBody>
      </p:sp>
      <p:sp>
        <p:nvSpPr>
          <p:cNvPr id="4" name="Plassholder for tekst 9">
            <a:extLst>
              <a:ext uri="{FF2B5EF4-FFF2-40B4-BE49-F238E27FC236}">
                <a16:creationId xmlns:a16="http://schemas.microsoft.com/office/drawing/2014/main" id="{B9F2D839-3A58-699D-BD5D-44984A387D93}"/>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5" name="Plassholder for tekst 9">
            <a:extLst>
              <a:ext uri="{FF2B5EF4-FFF2-40B4-BE49-F238E27FC236}">
                <a16:creationId xmlns:a16="http://schemas.microsoft.com/office/drawing/2014/main" id="{F1A918EF-5E51-7CA7-30E2-B33CD860DD8A}"/>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250634002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heldekkende bilde">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73723E4B-D55B-49C2-7D8B-318157A0E26A}"/>
              </a:ext>
            </a:extLst>
          </p:cNvPr>
          <p:cNvSpPr>
            <a:spLocks noGrp="1"/>
          </p:cNvSpPr>
          <p:nvPr>
            <p:ph type="pic" sz="quarter" idx="15" hasCustomPrompt="1"/>
          </p:nvPr>
        </p:nvSpPr>
        <p:spPr>
          <a:xfrm>
            <a:off x="0" y="0"/>
            <a:ext cx="12192000" cy="6858000"/>
          </a:xfrm>
        </p:spPr>
        <p:txBody>
          <a:bodyPr anchor="ctr"/>
          <a:lstStyle>
            <a:lvl1pPr marL="0" indent="0" algn="ctr">
              <a:buNone/>
              <a:defRPr/>
            </a:lvl1pPr>
          </a:lstStyle>
          <a:p>
            <a:r>
              <a:rPr lang="nb-NO" dirty="0"/>
              <a:t>SETT INN BILDE HER</a:t>
            </a:r>
          </a:p>
        </p:txBody>
      </p:sp>
      <p:sp>
        <p:nvSpPr>
          <p:cNvPr id="2" name="Tittel 1"/>
          <p:cNvSpPr>
            <a:spLocks noGrp="1"/>
          </p:cNvSpPr>
          <p:nvPr>
            <p:ph type="title" hasCustomPrompt="1"/>
          </p:nvPr>
        </p:nvSpPr>
        <p:spPr>
          <a:xfrm>
            <a:off x="665419" y="872716"/>
            <a:ext cx="11119213" cy="1476164"/>
          </a:xfrm>
        </p:spPr>
        <p:txBody>
          <a:bodyPr anchor="t" anchorCtr="0"/>
          <a:lstStyle>
            <a:lvl1pPr algn="r">
              <a:defRPr sz="11000" spc="300" baseline="0">
                <a:latin typeface="Aptos Light" panose="020B0004020202020204" pitchFamily="34" charset="0"/>
              </a:defRPr>
            </a:lvl1pPr>
          </a:lstStyle>
          <a:p>
            <a:r>
              <a:rPr lang="nb-NO" noProof="0" dirty="0"/>
              <a:t>OVERSKRIFT</a:t>
            </a:r>
          </a:p>
        </p:txBody>
      </p:sp>
      <p:sp>
        <p:nvSpPr>
          <p:cNvPr id="15" name="Plassholder for dato 14">
            <a:extLst>
              <a:ext uri="{FF2B5EF4-FFF2-40B4-BE49-F238E27FC236}">
                <a16:creationId xmlns:a16="http://schemas.microsoft.com/office/drawing/2014/main" id="{EBA738AC-A0D7-3D31-D70D-5C6600F0F30F}"/>
              </a:ext>
            </a:extLst>
          </p:cNvPr>
          <p:cNvSpPr>
            <a:spLocks noGrp="1"/>
          </p:cNvSpPr>
          <p:nvPr>
            <p:ph type="dt" sz="half" idx="16"/>
          </p:nvPr>
        </p:nvSpPr>
        <p:spPr/>
        <p:txBody>
          <a:bodyPr/>
          <a:lstStyle/>
          <a:p>
            <a:pPr>
              <a:defRPr/>
            </a:pPr>
            <a:fld id="{49D4AC0C-DA87-42A7-AAC2-BA9DE26A6EC0}" type="datetime1">
              <a:rPr lang="nb-NO" smtClean="0"/>
              <a:t>02.09.2024</a:t>
            </a:fld>
            <a:endParaRPr lang="nb-NO" dirty="0"/>
          </a:p>
        </p:txBody>
      </p:sp>
      <p:sp>
        <p:nvSpPr>
          <p:cNvPr id="17" name="Plassholder for lysbildenummer 16">
            <a:extLst>
              <a:ext uri="{FF2B5EF4-FFF2-40B4-BE49-F238E27FC236}">
                <a16:creationId xmlns:a16="http://schemas.microsoft.com/office/drawing/2014/main" id="{5EFD4C65-8D70-EDED-034C-55C485AC9752}"/>
              </a:ext>
            </a:extLst>
          </p:cNvPr>
          <p:cNvSpPr>
            <a:spLocks noGrp="1"/>
          </p:cNvSpPr>
          <p:nvPr>
            <p:ph type="sldNum" sz="quarter" idx="18"/>
          </p:nvPr>
        </p:nvSpPr>
        <p:spPr/>
        <p:txBody>
          <a:bodyPr/>
          <a:lstStyle/>
          <a:p>
            <a:pPr>
              <a:defRPr/>
            </a:pPr>
            <a:r>
              <a:rPr lang="nb-NO"/>
              <a:t>S</a:t>
            </a:r>
            <a:fld id="{C588D286-E44A-F344-AC03-AA90C50A06B2}" type="slidenum">
              <a:rPr lang="nb-NO" smtClean="0"/>
              <a:pPr>
                <a:defRPr/>
              </a:pPr>
              <a:t>‹#›</a:t>
            </a:fld>
            <a:endParaRPr lang="nb-NO" dirty="0"/>
          </a:p>
        </p:txBody>
      </p:sp>
      <p:sp>
        <p:nvSpPr>
          <p:cNvPr id="3" name="Plassholder for tekst 9">
            <a:extLst>
              <a:ext uri="{FF2B5EF4-FFF2-40B4-BE49-F238E27FC236}">
                <a16:creationId xmlns:a16="http://schemas.microsoft.com/office/drawing/2014/main" id="{1582255D-163C-ED37-A20E-F561EA09DF43}"/>
              </a:ext>
            </a:extLst>
          </p:cNvPr>
          <p:cNvSpPr>
            <a:spLocks noGrp="1"/>
          </p:cNvSpPr>
          <p:nvPr>
            <p:ph type="body" sz="quarter" idx="13" hasCustomPrompt="1"/>
          </p:nvPr>
        </p:nvSpPr>
        <p:spPr>
          <a:xfrm>
            <a:off x="665419"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Tittel på presentasjon</a:t>
            </a:r>
            <a:endParaRPr lang="nb-NO" dirty="0"/>
          </a:p>
        </p:txBody>
      </p:sp>
      <p:sp>
        <p:nvSpPr>
          <p:cNvPr id="4" name="Plassholder for tekst 9">
            <a:extLst>
              <a:ext uri="{FF2B5EF4-FFF2-40B4-BE49-F238E27FC236}">
                <a16:creationId xmlns:a16="http://schemas.microsoft.com/office/drawing/2014/main" id="{ED57A130-64D2-702E-5E13-730899323027}"/>
              </a:ext>
            </a:extLst>
          </p:cNvPr>
          <p:cNvSpPr>
            <a:spLocks noGrp="1"/>
          </p:cNvSpPr>
          <p:nvPr>
            <p:ph type="body" sz="quarter" idx="14" hasCustomPrompt="1"/>
          </p:nvPr>
        </p:nvSpPr>
        <p:spPr>
          <a:xfrm>
            <a:off x="4116388" y="288000"/>
            <a:ext cx="3240000" cy="144000"/>
          </a:xfrm>
        </p:spPr>
        <p:txBody>
          <a:bodyPr tIns="0" bIns="0" anchor="ctr" anchorCtr="0"/>
          <a:lstStyle>
            <a:lvl1pPr marL="0" indent="0">
              <a:buNone/>
              <a:defRPr sz="900">
                <a:latin typeface="Aptos Light" panose="020B0004020202020204" pitchFamily="34" charset="0"/>
              </a:defRPr>
            </a:lvl1pPr>
          </a:lstStyle>
          <a:p>
            <a:pPr lvl="0"/>
            <a:r>
              <a:rPr lang="nb-NO" sz="900" dirty="0"/>
              <a:t>Undertittel / Tema</a:t>
            </a:r>
            <a:endParaRPr lang="nb-NO" dirty="0"/>
          </a:p>
        </p:txBody>
      </p:sp>
    </p:spTree>
    <p:extLst>
      <p:ext uri="{BB962C8B-B14F-4D97-AF65-F5344CB8AC3E}">
        <p14:creationId xmlns:p14="http://schemas.microsoft.com/office/powerpoint/2010/main" val="104070284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1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665418" y="1160748"/>
            <a:ext cx="8743695" cy="468000"/>
          </a:xfrm>
          <a:prstGeom prst="rect">
            <a:avLst/>
          </a:prstGeom>
          <a:noFill/>
          <a:ln w="9525">
            <a:noFill/>
            <a:miter lim="800000"/>
            <a:headEnd/>
            <a:tailEnd/>
          </a:ln>
        </p:spPr>
        <p:txBody>
          <a:bodyPr vert="horz" wrap="square" lIns="72000" tIns="36000" rIns="72000" bIns="36000" numCol="1" anchor="t" anchorCtr="0" compatLnSpc="1">
            <a:prstTxWarp prst="textNoShape">
              <a:avLst/>
            </a:prstTxWarp>
          </a:bodyPr>
          <a:lstStyle/>
          <a:p>
            <a:pPr lvl="0"/>
            <a:r>
              <a:rPr lang="nb-NO" noProof="0" dirty="0"/>
              <a:t>Klikk for å redigere tittelstil</a:t>
            </a:r>
          </a:p>
        </p:txBody>
      </p:sp>
      <p:sp>
        <p:nvSpPr>
          <p:cNvPr id="1027" name="Plassholder for tekst 2"/>
          <p:cNvSpPr>
            <a:spLocks noGrp="1"/>
          </p:cNvSpPr>
          <p:nvPr>
            <p:ph type="body" idx="1"/>
          </p:nvPr>
        </p:nvSpPr>
        <p:spPr bwMode="auto">
          <a:xfrm>
            <a:off x="665418" y="1808820"/>
            <a:ext cx="8743695" cy="3707743"/>
          </a:xfrm>
          <a:prstGeom prst="rect">
            <a:avLst/>
          </a:prstGeom>
          <a:noFill/>
          <a:ln w="9525">
            <a:noFill/>
            <a:miter lim="800000"/>
            <a:headEnd/>
            <a:tailEnd/>
          </a:ln>
        </p:spPr>
        <p:txBody>
          <a:bodyPr vert="horz" wrap="square" lIns="72000" tIns="36000" rIns="72000" bIns="36000" numCol="1" anchor="t" anchorCtr="0" compatLnSpc="1">
            <a:prstTxWarp prst="textNoShape">
              <a:avLst/>
            </a:prstTxWarp>
          </a:body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4" name="Plassholder for dato 3"/>
          <p:cNvSpPr>
            <a:spLocks noGrp="1"/>
          </p:cNvSpPr>
          <p:nvPr>
            <p:ph type="dt" sz="half" idx="2"/>
          </p:nvPr>
        </p:nvSpPr>
        <p:spPr>
          <a:xfrm>
            <a:off x="8112224" y="288000"/>
            <a:ext cx="1296889" cy="144000"/>
          </a:xfrm>
          <a:prstGeom prst="rect">
            <a:avLst/>
          </a:prstGeom>
        </p:spPr>
        <p:txBody>
          <a:bodyPr vert="horz" lIns="72000" tIns="36000" rIns="72000" bIns="36000" rtlCol="0" anchor="ctr"/>
          <a:lstStyle>
            <a:lvl1pPr algn="r" fontAlgn="auto">
              <a:spcBef>
                <a:spcPts val="0"/>
              </a:spcBef>
              <a:spcAft>
                <a:spcPts val="0"/>
              </a:spcAft>
              <a:defRPr sz="900" smtClean="0">
                <a:solidFill>
                  <a:schemeClr val="bg2"/>
                </a:solidFill>
                <a:latin typeface="Aptos Light" panose="020B0004020202020204" pitchFamily="34" charset="0"/>
                <a:ea typeface="+mn-ea"/>
                <a:cs typeface="+mn-cs"/>
              </a:defRPr>
            </a:lvl1pPr>
          </a:lstStyle>
          <a:p>
            <a:pPr>
              <a:defRPr/>
            </a:pPr>
            <a:fld id="{A6AD4AA6-9FCA-4059-9C7E-D61EFD0E4CC6}" type="datetime1">
              <a:rPr lang="nb-NO" smtClean="0"/>
              <a:t>02.09.2024</a:t>
            </a:fld>
            <a:endParaRPr lang="nb-NO" dirty="0"/>
          </a:p>
        </p:txBody>
      </p:sp>
      <p:sp>
        <p:nvSpPr>
          <p:cNvPr id="6" name="Plassholder for lysbildenummer 5"/>
          <p:cNvSpPr>
            <a:spLocks noGrp="1"/>
          </p:cNvSpPr>
          <p:nvPr>
            <p:ph type="sldNum" sz="quarter" idx="4"/>
          </p:nvPr>
        </p:nvSpPr>
        <p:spPr>
          <a:xfrm>
            <a:off x="11208568" y="288000"/>
            <a:ext cx="540520" cy="144000"/>
          </a:xfrm>
          <a:prstGeom prst="rect">
            <a:avLst/>
          </a:prstGeom>
        </p:spPr>
        <p:txBody>
          <a:bodyPr vert="horz" lIns="72000" tIns="36000" rIns="72000" bIns="36000" rtlCol="0" anchor="ctr"/>
          <a:lstStyle>
            <a:lvl1pPr algn="r" fontAlgn="auto">
              <a:spcBef>
                <a:spcPts val="0"/>
              </a:spcBef>
              <a:spcAft>
                <a:spcPts val="0"/>
              </a:spcAft>
              <a:defRPr sz="900" smtClean="0">
                <a:solidFill>
                  <a:schemeClr val="bg2"/>
                </a:solidFill>
                <a:latin typeface="Aptos Light" panose="020B0004020202020204" pitchFamily="34" charset="0"/>
                <a:ea typeface="+mn-ea"/>
                <a:cs typeface="+mn-cs"/>
              </a:defRPr>
            </a:lvl1pPr>
          </a:lstStyle>
          <a:p>
            <a:pPr>
              <a:defRPr/>
            </a:pPr>
            <a:r>
              <a:rPr lang="nb-NO" dirty="0"/>
              <a:t>S</a:t>
            </a:r>
            <a:fld id="{C588D286-E44A-F344-AC03-AA90C50A06B2}" type="slidenum">
              <a:rPr lang="nb-NO" smtClean="0"/>
              <a:pPr>
                <a:defRPr/>
              </a:pPr>
              <a:t>‹#›</a:t>
            </a:fld>
            <a:endParaRPr lang="nb-NO" dirty="0"/>
          </a:p>
        </p:txBody>
      </p:sp>
      <p:sp>
        <p:nvSpPr>
          <p:cNvPr id="7" name="Plassholder for bunntekst 6"/>
          <p:cNvSpPr>
            <a:spLocks noGrp="1"/>
          </p:cNvSpPr>
          <p:nvPr>
            <p:ph type="ftr" sz="quarter" idx="3"/>
          </p:nvPr>
        </p:nvSpPr>
        <p:spPr>
          <a:xfrm>
            <a:off x="3216000" y="6633356"/>
            <a:ext cx="5760000" cy="144000"/>
          </a:xfrm>
          <a:prstGeom prst="rect">
            <a:avLst/>
          </a:prstGeom>
        </p:spPr>
        <p:txBody>
          <a:bodyPr vert="horz" lIns="72000" tIns="36000" rIns="72000" bIns="36000" rtlCol="0" anchor="ctr"/>
          <a:lstStyle>
            <a:lvl1pPr algn="ctr">
              <a:defRPr sz="900">
                <a:solidFill>
                  <a:schemeClr val="bg2"/>
                </a:solidFill>
                <a:latin typeface="Aptos Light" panose="020B0004020202020204" pitchFamily="34" charset="0"/>
              </a:defRPr>
            </a:lvl1pPr>
          </a:lstStyle>
          <a:p>
            <a:endParaRPr lang="nb-NO" dirty="0"/>
          </a:p>
        </p:txBody>
      </p:sp>
      <p:pic>
        <p:nvPicPr>
          <p:cNvPr id="2" name="Sokkeldirektoratets logo" descr="Sokkeldirektoratets logo">
            <a:extLst>
              <a:ext uri="{FF2B5EF4-FFF2-40B4-BE49-F238E27FC236}">
                <a16:creationId xmlns:a16="http://schemas.microsoft.com/office/drawing/2014/main" id="{EC3CB9A7-4C38-A2EA-52D7-EAE8387916AA}"/>
              </a:ext>
            </a:extLst>
          </p:cNvPr>
          <p:cNvPicPr/>
          <p:nvPr userDrawn="1"/>
        </p:nvPicPr>
        <p:blipFill>
          <a:blip r:embed="rId29">
            <a:extLst>
              <a:ext uri="{96DAC541-7B7A-43D3-8B79-37D633B846F1}">
                <asvg:svgBlip xmlns:asvg="http://schemas.microsoft.com/office/drawing/2016/SVG/main" r:embed="rId30"/>
              </a:ext>
            </a:extLst>
          </a:blip>
          <a:stretch>
            <a:fillRect/>
          </a:stretch>
        </p:blipFill>
        <p:spPr>
          <a:xfrm>
            <a:off x="0" y="7200"/>
            <a:ext cx="603250" cy="663453"/>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85"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52" r:id="rId11"/>
    <p:sldLayoutId id="2147483742" r:id="rId12"/>
    <p:sldLayoutId id="2147483744" r:id="rId13"/>
    <p:sldLayoutId id="2147483753" r:id="rId14"/>
    <p:sldLayoutId id="2147483755" r:id="rId15"/>
    <p:sldLayoutId id="2147483743" r:id="rId16"/>
    <p:sldLayoutId id="2147483745" r:id="rId17"/>
    <p:sldLayoutId id="2147483754" r:id="rId18"/>
    <p:sldLayoutId id="2147483756" r:id="rId19"/>
    <p:sldLayoutId id="2147483746" r:id="rId20"/>
    <p:sldLayoutId id="2147483757" r:id="rId21"/>
    <p:sldLayoutId id="2147483747" r:id="rId22"/>
    <p:sldLayoutId id="2147483758" r:id="rId23"/>
    <p:sldLayoutId id="2147483748" r:id="rId24"/>
    <p:sldLayoutId id="2147483749" r:id="rId25"/>
    <p:sldLayoutId id="2147483750" r:id="rId26"/>
    <p:sldLayoutId id="2147483751" r:id="rId27"/>
  </p:sldLayoutIdLst>
  <p:hf hdr="0"/>
  <p:txStyles>
    <p:titleStyle>
      <a:lvl1pPr algn="l" defTabSz="540000" rtl="0" eaLnBrk="1" fontAlgn="base" hangingPunct="1">
        <a:lnSpc>
          <a:spcPct val="80000"/>
        </a:lnSpc>
        <a:spcBef>
          <a:spcPct val="0"/>
        </a:spcBef>
        <a:spcAft>
          <a:spcPct val="0"/>
        </a:spcAft>
        <a:defRPr sz="3000" b="0" kern="1200" cap="none" spc="0" baseline="0">
          <a:solidFill>
            <a:schemeClr val="bg2"/>
          </a:solidFill>
          <a:latin typeface="+mj-lt"/>
          <a:ea typeface="ＭＳ Ｐゴシック" charset="-128"/>
          <a:cs typeface="Calibri"/>
        </a:defRPr>
      </a:lvl1pPr>
      <a:lvl2pPr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2pPr>
      <a:lvl3pPr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3pPr>
      <a:lvl4pPr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4pPr>
      <a:lvl5pPr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5pPr>
      <a:lvl6pPr marL="609545"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6pPr>
      <a:lvl7pPr marL="1219088"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7pPr>
      <a:lvl8pPr marL="1828633"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8pPr>
      <a:lvl9pPr marL="2438176"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9pPr>
    </p:titleStyle>
    <p:bodyStyle>
      <a:lvl1pPr marL="270000" indent="-270000" algn="l" defTabSz="540000" rtl="0" eaLnBrk="1" fontAlgn="base" hangingPunct="1">
        <a:spcBef>
          <a:spcPts val="1000"/>
        </a:spcBef>
        <a:spcAft>
          <a:spcPct val="0"/>
        </a:spcAft>
        <a:buClr>
          <a:schemeClr val="bg2"/>
        </a:buClr>
        <a:buSzPct val="100000"/>
        <a:buFont typeface="Arial" charset="0"/>
        <a:buChar char="•"/>
        <a:tabLst/>
        <a:defRPr sz="2000" kern="1200">
          <a:solidFill>
            <a:schemeClr val="bg2"/>
          </a:solidFill>
          <a:latin typeface="+mn-lt"/>
          <a:ea typeface="ＭＳ Ｐゴシック" charset="-128"/>
          <a:cs typeface="Calibri"/>
        </a:defRPr>
      </a:lvl1pPr>
      <a:lvl2pPr marL="540000" indent="-270000" algn="l" defTabSz="540000" rtl="0" eaLnBrk="1" fontAlgn="base" hangingPunct="1">
        <a:spcBef>
          <a:spcPts val="0"/>
        </a:spcBef>
        <a:spcAft>
          <a:spcPct val="0"/>
        </a:spcAft>
        <a:buClr>
          <a:schemeClr val="bg2"/>
        </a:buClr>
        <a:buSzPct val="100000"/>
        <a:buFont typeface="Arial" pitchFamily="34" charset="0"/>
        <a:buChar char="•"/>
        <a:defRPr sz="2000" kern="1200">
          <a:solidFill>
            <a:schemeClr val="bg2"/>
          </a:solidFill>
          <a:latin typeface="+mn-lt"/>
          <a:ea typeface="ＭＳ Ｐゴシック" charset="-128"/>
          <a:cs typeface="Calibri"/>
        </a:defRPr>
      </a:lvl2pPr>
      <a:lvl3pPr marL="810000" indent="-270000" algn="l" defTabSz="540000" rtl="0" eaLnBrk="1" fontAlgn="base" hangingPunct="1">
        <a:spcBef>
          <a:spcPts val="0"/>
        </a:spcBef>
        <a:spcAft>
          <a:spcPct val="0"/>
        </a:spcAft>
        <a:buClr>
          <a:schemeClr val="bg2"/>
        </a:buClr>
        <a:buSzPct val="100000"/>
        <a:buFont typeface="Arial" charset="0"/>
        <a:buChar char="•"/>
        <a:defRPr sz="2000" kern="1200">
          <a:solidFill>
            <a:schemeClr val="bg2"/>
          </a:solidFill>
          <a:latin typeface="+mn-lt"/>
          <a:ea typeface="ＭＳ Ｐゴシック" charset="-128"/>
          <a:cs typeface="Calibri"/>
        </a:defRPr>
      </a:lvl3pPr>
      <a:lvl4pPr marL="1080000" indent="-270000" algn="l" defTabSz="540000" rtl="0" eaLnBrk="1" fontAlgn="base" hangingPunct="1">
        <a:spcBef>
          <a:spcPts val="0"/>
        </a:spcBef>
        <a:spcAft>
          <a:spcPct val="0"/>
        </a:spcAft>
        <a:buClr>
          <a:schemeClr val="bg2"/>
        </a:buClr>
        <a:buSzPct val="100000"/>
        <a:buFont typeface="Arial" pitchFamily="34" charset="0"/>
        <a:buChar char="•"/>
        <a:defRPr sz="2000" kern="1200">
          <a:solidFill>
            <a:schemeClr val="bg2"/>
          </a:solidFill>
          <a:latin typeface="+mn-lt"/>
          <a:ea typeface="ＭＳ Ｐゴシック" charset="-128"/>
          <a:cs typeface="Calibri" pitchFamily="34" charset="0"/>
        </a:defRPr>
      </a:lvl4pPr>
      <a:lvl5pPr marL="1350000" indent="-270000" algn="l" defTabSz="540000" rtl="0" eaLnBrk="1" fontAlgn="base" hangingPunct="1">
        <a:spcBef>
          <a:spcPts val="0"/>
        </a:spcBef>
        <a:spcAft>
          <a:spcPct val="0"/>
        </a:spcAft>
        <a:buClr>
          <a:schemeClr val="bg2"/>
        </a:buClr>
        <a:buFont typeface="Arial" pitchFamily="34" charset="0"/>
        <a:buChar char="•"/>
        <a:defRPr sz="2000" kern="1200">
          <a:solidFill>
            <a:schemeClr val="bg2"/>
          </a:solidFill>
          <a:latin typeface="+mn-lt"/>
          <a:ea typeface="ＭＳ Ｐゴシック" charset="-128"/>
          <a:cs typeface="Calibri" pitchFamily="34" charset="0"/>
        </a:defRPr>
      </a:lvl5pPr>
      <a:lvl6pPr marL="3352494" indent="-304772" algn="l" defTabSz="609545" rtl="0" eaLnBrk="1" latinLnBrk="0" hangingPunct="1">
        <a:spcBef>
          <a:spcPct val="20000"/>
        </a:spcBef>
        <a:buFont typeface="Arial"/>
        <a:buChar char="•"/>
        <a:defRPr sz="2667" kern="1200">
          <a:solidFill>
            <a:schemeClr val="tx1"/>
          </a:solidFill>
          <a:latin typeface="+mn-lt"/>
          <a:ea typeface="+mn-ea"/>
          <a:cs typeface="+mn-cs"/>
        </a:defRPr>
      </a:lvl6pPr>
      <a:lvl7pPr marL="3962036" indent="-304772" algn="l" defTabSz="609545" rtl="0" eaLnBrk="1" latinLnBrk="0" hangingPunct="1">
        <a:spcBef>
          <a:spcPct val="20000"/>
        </a:spcBef>
        <a:buFont typeface="Arial"/>
        <a:buChar char="•"/>
        <a:defRPr sz="2667" kern="1200">
          <a:solidFill>
            <a:schemeClr val="tx1"/>
          </a:solidFill>
          <a:latin typeface="+mn-lt"/>
          <a:ea typeface="+mn-ea"/>
          <a:cs typeface="+mn-cs"/>
        </a:defRPr>
      </a:lvl7pPr>
      <a:lvl8pPr marL="4571580" indent="-304772" algn="l" defTabSz="609545" rtl="0" eaLnBrk="1" latinLnBrk="0" hangingPunct="1">
        <a:spcBef>
          <a:spcPct val="20000"/>
        </a:spcBef>
        <a:buFont typeface="Arial"/>
        <a:buChar char="•"/>
        <a:defRPr sz="2667" kern="1200">
          <a:solidFill>
            <a:schemeClr val="tx1"/>
          </a:solidFill>
          <a:latin typeface="+mn-lt"/>
          <a:ea typeface="+mn-ea"/>
          <a:cs typeface="+mn-cs"/>
        </a:defRPr>
      </a:lvl8pPr>
      <a:lvl9pPr marL="5181124" indent="-304772" algn="l" defTabSz="60954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n-NO"/>
      </a:defPPr>
      <a:lvl1pPr marL="0" algn="l" defTabSz="609545" rtl="0" eaLnBrk="1" latinLnBrk="0" hangingPunct="1">
        <a:defRPr sz="2400" kern="1200">
          <a:solidFill>
            <a:schemeClr val="tx1"/>
          </a:solidFill>
          <a:latin typeface="+mn-lt"/>
          <a:ea typeface="+mn-ea"/>
          <a:cs typeface="+mn-cs"/>
        </a:defRPr>
      </a:lvl1pPr>
      <a:lvl2pPr marL="609545" algn="l" defTabSz="609545" rtl="0" eaLnBrk="1" latinLnBrk="0" hangingPunct="1">
        <a:defRPr sz="2400" kern="1200">
          <a:solidFill>
            <a:schemeClr val="tx1"/>
          </a:solidFill>
          <a:latin typeface="+mn-lt"/>
          <a:ea typeface="+mn-ea"/>
          <a:cs typeface="+mn-cs"/>
        </a:defRPr>
      </a:lvl2pPr>
      <a:lvl3pPr marL="1219088" algn="l" defTabSz="609545" rtl="0" eaLnBrk="1" latinLnBrk="0" hangingPunct="1">
        <a:defRPr sz="2400" kern="1200">
          <a:solidFill>
            <a:schemeClr val="tx1"/>
          </a:solidFill>
          <a:latin typeface="+mn-lt"/>
          <a:ea typeface="+mn-ea"/>
          <a:cs typeface="+mn-cs"/>
        </a:defRPr>
      </a:lvl3pPr>
      <a:lvl4pPr marL="1828633" algn="l" defTabSz="609545" rtl="0" eaLnBrk="1" latinLnBrk="0" hangingPunct="1">
        <a:defRPr sz="2400" kern="1200">
          <a:solidFill>
            <a:schemeClr val="tx1"/>
          </a:solidFill>
          <a:latin typeface="+mn-lt"/>
          <a:ea typeface="+mn-ea"/>
          <a:cs typeface="+mn-cs"/>
        </a:defRPr>
      </a:lvl4pPr>
      <a:lvl5pPr marL="2438176" algn="l" defTabSz="609545" rtl="0" eaLnBrk="1" latinLnBrk="0" hangingPunct="1">
        <a:defRPr sz="2400" kern="1200">
          <a:solidFill>
            <a:schemeClr val="tx1"/>
          </a:solidFill>
          <a:latin typeface="+mn-lt"/>
          <a:ea typeface="+mn-ea"/>
          <a:cs typeface="+mn-cs"/>
        </a:defRPr>
      </a:lvl5pPr>
      <a:lvl6pPr marL="3047721" algn="l" defTabSz="609545" rtl="0" eaLnBrk="1" latinLnBrk="0" hangingPunct="1">
        <a:defRPr sz="2400" kern="1200">
          <a:solidFill>
            <a:schemeClr val="tx1"/>
          </a:solidFill>
          <a:latin typeface="+mn-lt"/>
          <a:ea typeface="+mn-ea"/>
          <a:cs typeface="+mn-cs"/>
        </a:defRPr>
      </a:lvl6pPr>
      <a:lvl7pPr marL="3657265" algn="l" defTabSz="609545" rtl="0" eaLnBrk="1" latinLnBrk="0" hangingPunct="1">
        <a:defRPr sz="2400" kern="1200">
          <a:solidFill>
            <a:schemeClr val="tx1"/>
          </a:solidFill>
          <a:latin typeface="+mn-lt"/>
          <a:ea typeface="+mn-ea"/>
          <a:cs typeface="+mn-cs"/>
        </a:defRPr>
      </a:lvl7pPr>
      <a:lvl8pPr marL="4266808" algn="l" defTabSz="609545" rtl="0" eaLnBrk="1" latinLnBrk="0" hangingPunct="1">
        <a:defRPr sz="2400" kern="1200">
          <a:solidFill>
            <a:schemeClr val="tx1"/>
          </a:solidFill>
          <a:latin typeface="+mn-lt"/>
          <a:ea typeface="+mn-ea"/>
          <a:cs typeface="+mn-cs"/>
        </a:defRPr>
      </a:lvl8pPr>
      <a:lvl9pPr marL="4876353" algn="l" defTabSz="60954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665418" y="1160748"/>
            <a:ext cx="8743695" cy="468000"/>
          </a:xfrm>
          <a:prstGeom prst="rect">
            <a:avLst/>
          </a:prstGeom>
          <a:noFill/>
          <a:ln w="9525">
            <a:noFill/>
            <a:miter lim="800000"/>
            <a:headEnd/>
            <a:tailEnd/>
          </a:ln>
        </p:spPr>
        <p:txBody>
          <a:bodyPr vert="horz" wrap="square" lIns="72000" tIns="36000" rIns="72000" bIns="36000" numCol="1" anchor="t" anchorCtr="0" compatLnSpc="1">
            <a:prstTxWarp prst="textNoShape">
              <a:avLst/>
            </a:prstTxWarp>
          </a:bodyPr>
          <a:lstStyle/>
          <a:p>
            <a:pPr lvl="0"/>
            <a:r>
              <a:rPr lang="nb-NO" noProof="0" dirty="0"/>
              <a:t>Klikk for å redigere tittelstil</a:t>
            </a:r>
          </a:p>
        </p:txBody>
      </p:sp>
      <p:sp>
        <p:nvSpPr>
          <p:cNvPr id="1027" name="Plassholder for tekst 2"/>
          <p:cNvSpPr>
            <a:spLocks noGrp="1"/>
          </p:cNvSpPr>
          <p:nvPr>
            <p:ph type="body" idx="1"/>
          </p:nvPr>
        </p:nvSpPr>
        <p:spPr bwMode="auto">
          <a:xfrm>
            <a:off x="665418" y="1808820"/>
            <a:ext cx="8743695" cy="3707743"/>
          </a:xfrm>
          <a:prstGeom prst="rect">
            <a:avLst/>
          </a:prstGeom>
          <a:noFill/>
          <a:ln w="9525">
            <a:noFill/>
            <a:miter lim="800000"/>
            <a:headEnd/>
            <a:tailEnd/>
          </a:ln>
        </p:spPr>
        <p:txBody>
          <a:bodyPr vert="horz" wrap="square" lIns="72000" tIns="36000" rIns="72000" bIns="36000" numCol="1" anchor="t" anchorCtr="0" compatLnSpc="1">
            <a:prstTxWarp prst="textNoShape">
              <a:avLst/>
            </a:prstTxWarp>
          </a:body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4" name="Plassholder for dato 3"/>
          <p:cNvSpPr>
            <a:spLocks noGrp="1"/>
          </p:cNvSpPr>
          <p:nvPr>
            <p:ph type="dt" sz="half" idx="2"/>
          </p:nvPr>
        </p:nvSpPr>
        <p:spPr>
          <a:xfrm>
            <a:off x="8112224" y="288000"/>
            <a:ext cx="1296889" cy="144000"/>
          </a:xfrm>
          <a:prstGeom prst="rect">
            <a:avLst/>
          </a:prstGeom>
        </p:spPr>
        <p:txBody>
          <a:bodyPr vert="horz" lIns="72000" tIns="36000" rIns="72000" bIns="36000" rtlCol="0" anchor="ctr"/>
          <a:lstStyle>
            <a:lvl1pPr algn="r" fontAlgn="auto">
              <a:spcBef>
                <a:spcPts val="0"/>
              </a:spcBef>
              <a:spcAft>
                <a:spcPts val="0"/>
              </a:spcAft>
              <a:defRPr sz="900" smtClean="0">
                <a:solidFill>
                  <a:schemeClr val="bg2"/>
                </a:solidFill>
                <a:latin typeface="Aptos Light" panose="020B0004020202020204" pitchFamily="34" charset="0"/>
                <a:ea typeface="+mn-ea"/>
                <a:cs typeface="+mn-cs"/>
              </a:defRPr>
            </a:lvl1pPr>
          </a:lstStyle>
          <a:p>
            <a:pPr>
              <a:defRPr/>
            </a:pPr>
            <a:fld id="{A6AD4AA6-9FCA-4059-9C7E-D61EFD0E4CC6}" type="datetime1">
              <a:rPr lang="nb-NO" smtClean="0"/>
              <a:pPr>
                <a:defRPr/>
              </a:pPr>
              <a:t>02.09.2024</a:t>
            </a:fld>
            <a:endParaRPr lang="nb-NO" dirty="0"/>
          </a:p>
        </p:txBody>
      </p:sp>
      <p:sp>
        <p:nvSpPr>
          <p:cNvPr id="6" name="Plassholder for lysbildenummer 5"/>
          <p:cNvSpPr>
            <a:spLocks noGrp="1"/>
          </p:cNvSpPr>
          <p:nvPr>
            <p:ph type="sldNum" sz="quarter" idx="4"/>
          </p:nvPr>
        </p:nvSpPr>
        <p:spPr>
          <a:xfrm>
            <a:off x="11208568" y="288000"/>
            <a:ext cx="540520" cy="144000"/>
          </a:xfrm>
          <a:prstGeom prst="rect">
            <a:avLst/>
          </a:prstGeom>
        </p:spPr>
        <p:txBody>
          <a:bodyPr vert="horz" lIns="72000" tIns="36000" rIns="72000" bIns="36000" rtlCol="0" anchor="ctr"/>
          <a:lstStyle>
            <a:lvl1pPr algn="r" fontAlgn="auto">
              <a:spcBef>
                <a:spcPts val="0"/>
              </a:spcBef>
              <a:spcAft>
                <a:spcPts val="0"/>
              </a:spcAft>
              <a:defRPr sz="900" smtClean="0">
                <a:solidFill>
                  <a:schemeClr val="bg2"/>
                </a:solidFill>
                <a:latin typeface="Aptos Light" panose="020B0004020202020204" pitchFamily="34" charset="0"/>
                <a:ea typeface="+mn-ea"/>
                <a:cs typeface="+mn-cs"/>
              </a:defRPr>
            </a:lvl1pPr>
          </a:lstStyle>
          <a:p>
            <a:pPr>
              <a:defRPr/>
            </a:pPr>
            <a:r>
              <a:rPr lang="nb-NO"/>
              <a:t>S</a:t>
            </a:r>
            <a:fld id="{C588D286-E44A-F344-AC03-AA90C50A06B2}" type="slidenum">
              <a:rPr lang="nb-NO" smtClean="0"/>
              <a:pPr>
                <a:defRPr/>
              </a:pPr>
              <a:t>‹#›</a:t>
            </a:fld>
            <a:endParaRPr lang="nb-NO" dirty="0"/>
          </a:p>
        </p:txBody>
      </p:sp>
      <p:sp>
        <p:nvSpPr>
          <p:cNvPr id="7" name="Plassholder for bunntekst 6"/>
          <p:cNvSpPr>
            <a:spLocks noGrp="1"/>
          </p:cNvSpPr>
          <p:nvPr>
            <p:ph type="ftr" sz="quarter" idx="3"/>
          </p:nvPr>
        </p:nvSpPr>
        <p:spPr>
          <a:xfrm>
            <a:off x="3216000" y="6633356"/>
            <a:ext cx="5760000" cy="144000"/>
          </a:xfrm>
          <a:prstGeom prst="rect">
            <a:avLst/>
          </a:prstGeom>
        </p:spPr>
        <p:txBody>
          <a:bodyPr vert="horz" lIns="72000" tIns="36000" rIns="72000" bIns="36000" rtlCol="0" anchor="ctr"/>
          <a:lstStyle>
            <a:lvl1pPr algn="ctr">
              <a:defRPr sz="900">
                <a:solidFill>
                  <a:schemeClr val="bg2"/>
                </a:solidFill>
                <a:latin typeface="Aptos Light" panose="020B0004020202020204" pitchFamily="34" charset="0"/>
              </a:defRPr>
            </a:lvl1pPr>
          </a:lstStyle>
          <a:p>
            <a:endParaRPr lang="nb-NO" dirty="0"/>
          </a:p>
        </p:txBody>
      </p:sp>
      <p:pic>
        <p:nvPicPr>
          <p:cNvPr id="3" name="Grafikk 2">
            <a:extLst>
              <a:ext uri="{FF2B5EF4-FFF2-40B4-BE49-F238E27FC236}">
                <a16:creationId xmlns:a16="http://schemas.microsoft.com/office/drawing/2014/main" id="{12FC4EE3-AABE-32D5-DF46-92AE4A48B932}"/>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0" y="8544"/>
            <a:ext cx="603250" cy="663453"/>
          </a:xfrm>
          <a:prstGeom prst="rect">
            <a:avLst/>
          </a:prstGeom>
        </p:spPr>
      </p:pic>
    </p:spTree>
    <p:extLst>
      <p:ext uri="{BB962C8B-B14F-4D97-AF65-F5344CB8AC3E}">
        <p14:creationId xmlns:p14="http://schemas.microsoft.com/office/powerpoint/2010/main" val="186293933"/>
      </p:ext>
    </p:extLst>
  </p:cSld>
  <p:clrMap bg1="lt1" tx1="dk1" bg2="lt2" tx2="dk2" accent1="accent1" accent2="accent2" accent3="accent3" accent4="accent4" accent5="accent5" accent6="accent6" hlink="hlink" folHlink="folHlink"/>
  <p:sldLayoutIdLst>
    <p:sldLayoutId id="214748376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Lst>
  <p:hf hdr="0"/>
  <p:txStyles>
    <p:titleStyle>
      <a:lvl1pPr algn="l" defTabSz="540000" rtl="0" eaLnBrk="1" fontAlgn="base" hangingPunct="1">
        <a:lnSpc>
          <a:spcPct val="80000"/>
        </a:lnSpc>
        <a:spcBef>
          <a:spcPct val="0"/>
        </a:spcBef>
        <a:spcAft>
          <a:spcPct val="0"/>
        </a:spcAft>
        <a:defRPr sz="3000" b="0" kern="1200" cap="none" spc="0" baseline="0">
          <a:solidFill>
            <a:schemeClr val="bg2"/>
          </a:solidFill>
          <a:latin typeface="+mj-lt"/>
          <a:ea typeface="ＭＳ Ｐゴシック" charset="-128"/>
          <a:cs typeface="Calibri"/>
        </a:defRPr>
      </a:lvl1pPr>
      <a:lvl2pPr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2pPr>
      <a:lvl3pPr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3pPr>
      <a:lvl4pPr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4pPr>
      <a:lvl5pPr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5pPr>
      <a:lvl6pPr marL="609545"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6pPr>
      <a:lvl7pPr marL="1219088"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7pPr>
      <a:lvl8pPr marL="1828633"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8pPr>
      <a:lvl9pPr marL="2438176"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9pPr>
    </p:titleStyle>
    <p:bodyStyle>
      <a:lvl1pPr marL="270000" indent="-270000" algn="l" defTabSz="540000" rtl="0" eaLnBrk="1" fontAlgn="base" hangingPunct="1">
        <a:spcBef>
          <a:spcPts val="1000"/>
        </a:spcBef>
        <a:spcAft>
          <a:spcPct val="0"/>
        </a:spcAft>
        <a:buClr>
          <a:schemeClr val="bg2"/>
        </a:buClr>
        <a:buSzPct val="100000"/>
        <a:buFont typeface="Arial" charset="0"/>
        <a:buChar char="•"/>
        <a:tabLst/>
        <a:defRPr sz="2000" kern="1200">
          <a:solidFill>
            <a:schemeClr val="bg2"/>
          </a:solidFill>
          <a:latin typeface="+mn-lt"/>
          <a:ea typeface="ＭＳ Ｐゴシック" charset="-128"/>
          <a:cs typeface="Calibri"/>
        </a:defRPr>
      </a:lvl1pPr>
      <a:lvl2pPr marL="540000" indent="-270000" algn="l" defTabSz="540000" rtl="0" eaLnBrk="1" fontAlgn="base" hangingPunct="1">
        <a:spcBef>
          <a:spcPts val="0"/>
        </a:spcBef>
        <a:spcAft>
          <a:spcPct val="0"/>
        </a:spcAft>
        <a:buClr>
          <a:schemeClr val="bg2"/>
        </a:buClr>
        <a:buSzPct val="100000"/>
        <a:buFont typeface="Arial" pitchFamily="34" charset="0"/>
        <a:buChar char="•"/>
        <a:defRPr sz="2000" kern="1200">
          <a:solidFill>
            <a:schemeClr val="bg2"/>
          </a:solidFill>
          <a:latin typeface="+mn-lt"/>
          <a:ea typeface="ＭＳ Ｐゴシック" charset="-128"/>
          <a:cs typeface="Calibri"/>
        </a:defRPr>
      </a:lvl2pPr>
      <a:lvl3pPr marL="810000" indent="-270000" algn="l" defTabSz="540000" rtl="0" eaLnBrk="1" fontAlgn="base" hangingPunct="1">
        <a:spcBef>
          <a:spcPts val="0"/>
        </a:spcBef>
        <a:spcAft>
          <a:spcPct val="0"/>
        </a:spcAft>
        <a:buClr>
          <a:schemeClr val="bg2"/>
        </a:buClr>
        <a:buSzPct val="100000"/>
        <a:buFont typeface="Arial" charset="0"/>
        <a:buChar char="•"/>
        <a:defRPr sz="2000" kern="1200">
          <a:solidFill>
            <a:schemeClr val="bg2"/>
          </a:solidFill>
          <a:latin typeface="+mn-lt"/>
          <a:ea typeface="ＭＳ Ｐゴシック" charset="-128"/>
          <a:cs typeface="Calibri"/>
        </a:defRPr>
      </a:lvl3pPr>
      <a:lvl4pPr marL="1080000" indent="-270000" algn="l" defTabSz="540000" rtl="0" eaLnBrk="1" fontAlgn="base" hangingPunct="1">
        <a:spcBef>
          <a:spcPts val="0"/>
        </a:spcBef>
        <a:spcAft>
          <a:spcPct val="0"/>
        </a:spcAft>
        <a:buClr>
          <a:schemeClr val="bg2"/>
        </a:buClr>
        <a:buSzPct val="100000"/>
        <a:buFont typeface="Arial" pitchFamily="34" charset="0"/>
        <a:buChar char="•"/>
        <a:defRPr sz="2000" kern="1200">
          <a:solidFill>
            <a:schemeClr val="bg2"/>
          </a:solidFill>
          <a:latin typeface="+mn-lt"/>
          <a:ea typeface="ＭＳ Ｐゴシック" charset="-128"/>
          <a:cs typeface="Calibri" pitchFamily="34" charset="0"/>
        </a:defRPr>
      </a:lvl4pPr>
      <a:lvl5pPr marL="1350000" indent="-270000" algn="l" defTabSz="540000" rtl="0" eaLnBrk="1" fontAlgn="base" hangingPunct="1">
        <a:spcBef>
          <a:spcPts val="0"/>
        </a:spcBef>
        <a:spcAft>
          <a:spcPct val="0"/>
        </a:spcAft>
        <a:buClr>
          <a:schemeClr val="bg2"/>
        </a:buClr>
        <a:buFont typeface="Arial" pitchFamily="34" charset="0"/>
        <a:buChar char="•"/>
        <a:defRPr sz="2000" kern="1200">
          <a:solidFill>
            <a:schemeClr val="bg2"/>
          </a:solidFill>
          <a:latin typeface="+mn-lt"/>
          <a:ea typeface="ＭＳ Ｐゴシック" charset="-128"/>
          <a:cs typeface="Calibri" pitchFamily="34" charset="0"/>
        </a:defRPr>
      </a:lvl5pPr>
      <a:lvl6pPr marL="3352494" indent="-304772" algn="l" defTabSz="609545" rtl="0" eaLnBrk="1" latinLnBrk="0" hangingPunct="1">
        <a:spcBef>
          <a:spcPct val="20000"/>
        </a:spcBef>
        <a:buFont typeface="Arial"/>
        <a:buChar char="•"/>
        <a:defRPr sz="2667" kern="1200">
          <a:solidFill>
            <a:schemeClr val="tx1"/>
          </a:solidFill>
          <a:latin typeface="+mn-lt"/>
          <a:ea typeface="+mn-ea"/>
          <a:cs typeface="+mn-cs"/>
        </a:defRPr>
      </a:lvl6pPr>
      <a:lvl7pPr marL="3962036" indent="-304772" algn="l" defTabSz="609545" rtl="0" eaLnBrk="1" latinLnBrk="0" hangingPunct="1">
        <a:spcBef>
          <a:spcPct val="20000"/>
        </a:spcBef>
        <a:buFont typeface="Arial"/>
        <a:buChar char="•"/>
        <a:defRPr sz="2667" kern="1200">
          <a:solidFill>
            <a:schemeClr val="tx1"/>
          </a:solidFill>
          <a:latin typeface="+mn-lt"/>
          <a:ea typeface="+mn-ea"/>
          <a:cs typeface="+mn-cs"/>
        </a:defRPr>
      </a:lvl7pPr>
      <a:lvl8pPr marL="4571580" indent="-304772" algn="l" defTabSz="609545" rtl="0" eaLnBrk="1" latinLnBrk="0" hangingPunct="1">
        <a:spcBef>
          <a:spcPct val="20000"/>
        </a:spcBef>
        <a:buFont typeface="Arial"/>
        <a:buChar char="•"/>
        <a:defRPr sz="2667" kern="1200">
          <a:solidFill>
            <a:schemeClr val="tx1"/>
          </a:solidFill>
          <a:latin typeface="+mn-lt"/>
          <a:ea typeface="+mn-ea"/>
          <a:cs typeface="+mn-cs"/>
        </a:defRPr>
      </a:lvl8pPr>
      <a:lvl9pPr marL="5181124" indent="-304772" algn="l" defTabSz="60954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n-NO"/>
      </a:defPPr>
      <a:lvl1pPr marL="0" algn="l" defTabSz="609545" rtl="0" eaLnBrk="1" latinLnBrk="0" hangingPunct="1">
        <a:defRPr sz="2400" kern="1200">
          <a:solidFill>
            <a:schemeClr val="tx1"/>
          </a:solidFill>
          <a:latin typeface="+mn-lt"/>
          <a:ea typeface="+mn-ea"/>
          <a:cs typeface="+mn-cs"/>
        </a:defRPr>
      </a:lvl1pPr>
      <a:lvl2pPr marL="609545" algn="l" defTabSz="609545" rtl="0" eaLnBrk="1" latinLnBrk="0" hangingPunct="1">
        <a:defRPr sz="2400" kern="1200">
          <a:solidFill>
            <a:schemeClr val="tx1"/>
          </a:solidFill>
          <a:latin typeface="+mn-lt"/>
          <a:ea typeface="+mn-ea"/>
          <a:cs typeface="+mn-cs"/>
        </a:defRPr>
      </a:lvl2pPr>
      <a:lvl3pPr marL="1219088" algn="l" defTabSz="609545" rtl="0" eaLnBrk="1" latinLnBrk="0" hangingPunct="1">
        <a:defRPr sz="2400" kern="1200">
          <a:solidFill>
            <a:schemeClr val="tx1"/>
          </a:solidFill>
          <a:latin typeface="+mn-lt"/>
          <a:ea typeface="+mn-ea"/>
          <a:cs typeface="+mn-cs"/>
        </a:defRPr>
      </a:lvl3pPr>
      <a:lvl4pPr marL="1828633" algn="l" defTabSz="609545" rtl="0" eaLnBrk="1" latinLnBrk="0" hangingPunct="1">
        <a:defRPr sz="2400" kern="1200">
          <a:solidFill>
            <a:schemeClr val="tx1"/>
          </a:solidFill>
          <a:latin typeface="+mn-lt"/>
          <a:ea typeface="+mn-ea"/>
          <a:cs typeface="+mn-cs"/>
        </a:defRPr>
      </a:lvl4pPr>
      <a:lvl5pPr marL="2438176" algn="l" defTabSz="609545" rtl="0" eaLnBrk="1" latinLnBrk="0" hangingPunct="1">
        <a:defRPr sz="2400" kern="1200">
          <a:solidFill>
            <a:schemeClr val="tx1"/>
          </a:solidFill>
          <a:latin typeface="+mn-lt"/>
          <a:ea typeface="+mn-ea"/>
          <a:cs typeface="+mn-cs"/>
        </a:defRPr>
      </a:lvl5pPr>
      <a:lvl6pPr marL="3047721" algn="l" defTabSz="609545" rtl="0" eaLnBrk="1" latinLnBrk="0" hangingPunct="1">
        <a:defRPr sz="2400" kern="1200">
          <a:solidFill>
            <a:schemeClr val="tx1"/>
          </a:solidFill>
          <a:latin typeface="+mn-lt"/>
          <a:ea typeface="+mn-ea"/>
          <a:cs typeface="+mn-cs"/>
        </a:defRPr>
      </a:lvl6pPr>
      <a:lvl7pPr marL="3657265" algn="l" defTabSz="609545" rtl="0" eaLnBrk="1" latinLnBrk="0" hangingPunct="1">
        <a:defRPr sz="2400" kern="1200">
          <a:solidFill>
            <a:schemeClr val="tx1"/>
          </a:solidFill>
          <a:latin typeface="+mn-lt"/>
          <a:ea typeface="+mn-ea"/>
          <a:cs typeface="+mn-cs"/>
        </a:defRPr>
      </a:lvl7pPr>
      <a:lvl8pPr marL="4266808" algn="l" defTabSz="609545" rtl="0" eaLnBrk="1" latinLnBrk="0" hangingPunct="1">
        <a:defRPr sz="2400" kern="1200">
          <a:solidFill>
            <a:schemeClr val="tx1"/>
          </a:solidFill>
          <a:latin typeface="+mn-lt"/>
          <a:ea typeface="+mn-ea"/>
          <a:cs typeface="+mn-cs"/>
        </a:defRPr>
      </a:lvl8pPr>
      <a:lvl9pPr marL="4876353" algn="l" defTabSz="60954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4.jpe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chart" Target="../charts/chart3.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2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29.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0BF796-13E0-7A84-8BCA-4D343A1D9422}"/>
              </a:ext>
            </a:extLst>
          </p:cNvPr>
          <p:cNvSpPr>
            <a:spLocks noGrp="1"/>
          </p:cNvSpPr>
          <p:nvPr>
            <p:ph type="title"/>
          </p:nvPr>
        </p:nvSpPr>
        <p:spPr/>
        <p:txBody>
          <a:bodyPr/>
          <a:lstStyle/>
          <a:p>
            <a:r>
              <a:rPr lang="nb-NO" sz="2800" b="1" dirty="0"/>
              <a:t>Aktivitet i nord</a:t>
            </a:r>
            <a:br>
              <a:rPr lang="nb-NO" sz="2400" dirty="0"/>
            </a:br>
            <a:r>
              <a:rPr lang="nb-NO" sz="1800" dirty="0"/>
              <a:t>Ole Hass</a:t>
            </a:r>
            <a:br>
              <a:rPr lang="nb-NO" sz="2400" dirty="0"/>
            </a:br>
            <a:r>
              <a:rPr lang="nb-NO" sz="2000" dirty="0"/>
              <a:t>Sokkeldirektoratet</a:t>
            </a:r>
            <a:br>
              <a:rPr lang="nb-NO" sz="2400" dirty="0"/>
            </a:br>
            <a:endParaRPr lang="nb-NO" sz="2400" dirty="0"/>
          </a:p>
        </p:txBody>
      </p:sp>
      <p:sp>
        <p:nvSpPr>
          <p:cNvPr id="3" name="Plassholder for dato 2">
            <a:extLst>
              <a:ext uri="{FF2B5EF4-FFF2-40B4-BE49-F238E27FC236}">
                <a16:creationId xmlns:a16="http://schemas.microsoft.com/office/drawing/2014/main" id="{A932D077-E233-CE63-E26E-5543B2B9CD36}"/>
              </a:ext>
            </a:extLst>
          </p:cNvPr>
          <p:cNvSpPr>
            <a:spLocks noGrp="1"/>
          </p:cNvSpPr>
          <p:nvPr>
            <p:ph type="dt" sz="half" idx="15"/>
          </p:nvPr>
        </p:nvSpPr>
        <p:spPr/>
        <p:txBody>
          <a:bodyPr/>
          <a:lstStyle/>
          <a:p>
            <a:pPr>
              <a:defRPr/>
            </a:pPr>
            <a:fld id="{6A1A7A93-5D0E-4A70-8E49-5D3C2F3015F8}" type="datetime1">
              <a:rPr lang="nb-NO" smtClean="0"/>
              <a:t>02.09.2024</a:t>
            </a:fld>
            <a:endParaRPr lang="nb-NO" dirty="0"/>
          </a:p>
        </p:txBody>
      </p:sp>
      <p:sp>
        <p:nvSpPr>
          <p:cNvPr id="4" name="Plassholder for lysbildenummer 3">
            <a:extLst>
              <a:ext uri="{FF2B5EF4-FFF2-40B4-BE49-F238E27FC236}">
                <a16:creationId xmlns:a16="http://schemas.microsoft.com/office/drawing/2014/main" id="{F610C5AE-09EB-D152-D0AB-4E9E5E636F9F}"/>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1</a:t>
            </a:fld>
            <a:endParaRPr lang="nb-NO" dirty="0"/>
          </a:p>
        </p:txBody>
      </p:sp>
      <p:sp>
        <p:nvSpPr>
          <p:cNvPr id="5" name="Plassholder for tekst 4">
            <a:extLst>
              <a:ext uri="{FF2B5EF4-FFF2-40B4-BE49-F238E27FC236}">
                <a16:creationId xmlns:a16="http://schemas.microsoft.com/office/drawing/2014/main" id="{C15C46F6-E5CA-6B43-12C3-DA0957C7F086}"/>
              </a:ext>
            </a:extLst>
          </p:cNvPr>
          <p:cNvSpPr>
            <a:spLocks noGrp="1"/>
          </p:cNvSpPr>
          <p:nvPr>
            <p:ph type="body" sz="quarter" idx="13"/>
          </p:nvPr>
        </p:nvSpPr>
        <p:spPr/>
        <p:txBody>
          <a:bodyPr/>
          <a:lstStyle/>
          <a:p>
            <a:r>
              <a:rPr lang="nb-NO" dirty="0"/>
              <a:t>Aktivitet i nord</a:t>
            </a:r>
          </a:p>
        </p:txBody>
      </p:sp>
      <p:sp>
        <p:nvSpPr>
          <p:cNvPr id="6" name="Plassholder for tekst 5">
            <a:extLst>
              <a:ext uri="{FF2B5EF4-FFF2-40B4-BE49-F238E27FC236}">
                <a16:creationId xmlns:a16="http://schemas.microsoft.com/office/drawing/2014/main" id="{CD9CA812-9E3D-DE1A-D056-CB1D33AE2FA0}"/>
              </a:ext>
            </a:extLst>
          </p:cNvPr>
          <p:cNvSpPr>
            <a:spLocks noGrp="1"/>
          </p:cNvSpPr>
          <p:nvPr>
            <p:ph type="body" sz="quarter" idx="14"/>
          </p:nvPr>
        </p:nvSpPr>
        <p:spPr/>
        <p:txBody>
          <a:bodyPr/>
          <a:lstStyle/>
          <a:p>
            <a:pPr algn="ctr"/>
            <a:r>
              <a:rPr lang="nb-NO" dirty="0"/>
              <a:t>Forum for fremtidens oljevern</a:t>
            </a:r>
          </a:p>
        </p:txBody>
      </p:sp>
    </p:spTree>
    <p:extLst>
      <p:ext uri="{BB962C8B-B14F-4D97-AF65-F5344CB8AC3E}">
        <p14:creationId xmlns:p14="http://schemas.microsoft.com/office/powerpoint/2010/main" val="1933044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9D1C5561-81E1-E55B-B951-F334543AB371}"/>
              </a:ext>
            </a:extLst>
          </p:cNvPr>
          <p:cNvSpPr>
            <a:spLocks noGrp="1"/>
          </p:cNvSpPr>
          <p:nvPr>
            <p:ph type="sldNum" sz="quarter" idx="17"/>
          </p:nvPr>
        </p:nvSpPr>
        <p:spPr/>
        <p:txBody>
          <a:bodyPr/>
          <a:lstStyle/>
          <a:p>
            <a:pPr>
              <a:defRPr/>
            </a:pPr>
            <a:r>
              <a:rPr lang="nb-NO" dirty="0"/>
              <a:t>S</a:t>
            </a:r>
            <a:fld id="{C588D286-E44A-F344-AC03-AA90C50A06B2}" type="slidenum">
              <a:rPr lang="nb-NO" smtClean="0"/>
              <a:pPr>
                <a:defRPr/>
              </a:pPr>
              <a:t>10</a:t>
            </a:fld>
            <a:endParaRPr lang="nb-NO" dirty="0"/>
          </a:p>
        </p:txBody>
      </p:sp>
      <p:sp>
        <p:nvSpPr>
          <p:cNvPr id="2" name="Tittel 1">
            <a:extLst>
              <a:ext uri="{FF2B5EF4-FFF2-40B4-BE49-F238E27FC236}">
                <a16:creationId xmlns:a16="http://schemas.microsoft.com/office/drawing/2014/main" id="{407FFC1A-DDC2-8D07-670B-A06568967EC1}"/>
              </a:ext>
            </a:extLst>
          </p:cNvPr>
          <p:cNvSpPr>
            <a:spLocks noGrp="1"/>
          </p:cNvSpPr>
          <p:nvPr>
            <p:ph type="title" idx="4294967295"/>
          </p:nvPr>
        </p:nvSpPr>
        <p:spPr>
          <a:xfrm>
            <a:off x="690586" y="1149136"/>
            <a:ext cx="11291350" cy="783779"/>
          </a:xfrm>
        </p:spPr>
        <p:txBody>
          <a:bodyPr/>
          <a:lstStyle/>
          <a:p>
            <a:r>
              <a:rPr lang="nb-NO" sz="3200" spc="300" dirty="0"/>
              <a:t>En mangfoldig kontinentalsokkel</a:t>
            </a:r>
          </a:p>
        </p:txBody>
      </p:sp>
      <p:pic>
        <p:nvPicPr>
          <p:cNvPr id="5" name="Picture 4">
            <a:extLst>
              <a:ext uri="{FF2B5EF4-FFF2-40B4-BE49-F238E27FC236}">
                <a16:creationId xmlns:a16="http://schemas.microsoft.com/office/drawing/2014/main" id="{51167B2B-9D50-73AE-57E4-95A49C53C703}"/>
              </a:ext>
            </a:extLst>
          </p:cNvPr>
          <p:cNvPicPr>
            <a:picLocks noChangeAspect="1"/>
          </p:cNvPicPr>
          <p:nvPr/>
        </p:nvPicPr>
        <p:blipFill rotWithShape="1">
          <a:blip r:embed="rId3"/>
          <a:srcRect t="24990"/>
          <a:stretch/>
        </p:blipFill>
        <p:spPr>
          <a:xfrm>
            <a:off x="-33129" y="1645174"/>
            <a:ext cx="12254577" cy="5228563"/>
          </a:xfrm>
          <a:prstGeom prst="rect">
            <a:avLst/>
          </a:prstGeom>
        </p:spPr>
      </p:pic>
      <p:sp>
        <p:nvSpPr>
          <p:cNvPr id="9" name="TekstSylinder 8">
            <a:extLst>
              <a:ext uri="{FF2B5EF4-FFF2-40B4-BE49-F238E27FC236}">
                <a16:creationId xmlns:a16="http://schemas.microsoft.com/office/drawing/2014/main" id="{C8AE20B5-7919-1788-A62A-FB3B58B69C4C}"/>
              </a:ext>
            </a:extLst>
          </p:cNvPr>
          <p:cNvSpPr txBox="1"/>
          <p:nvPr/>
        </p:nvSpPr>
        <p:spPr>
          <a:xfrm>
            <a:off x="295911" y="2282275"/>
            <a:ext cx="1045968" cy="246221"/>
          </a:xfrm>
          <a:prstGeom prst="rect">
            <a:avLst/>
          </a:prstGeom>
          <a:noFill/>
        </p:spPr>
        <p:txBody>
          <a:bodyPr wrap="square" rtlCol="0">
            <a:spAutoFit/>
          </a:bodyPr>
          <a:lstStyle/>
          <a:p>
            <a:pPr algn="ctr"/>
            <a:r>
              <a:rPr lang="nb-NO" sz="1000">
                <a:latin typeface="+mn-lt"/>
              </a:rPr>
              <a:t>HAVVIND</a:t>
            </a:r>
          </a:p>
        </p:txBody>
      </p:sp>
      <p:sp>
        <p:nvSpPr>
          <p:cNvPr id="11" name="TekstSylinder 10">
            <a:extLst>
              <a:ext uri="{FF2B5EF4-FFF2-40B4-BE49-F238E27FC236}">
                <a16:creationId xmlns:a16="http://schemas.microsoft.com/office/drawing/2014/main" id="{219F0F2D-714D-D31A-D9D9-63D8B0AAB69F}"/>
              </a:ext>
            </a:extLst>
          </p:cNvPr>
          <p:cNvSpPr txBox="1"/>
          <p:nvPr/>
        </p:nvSpPr>
        <p:spPr>
          <a:xfrm>
            <a:off x="1631998" y="3114801"/>
            <a:ext cx="1038843" cy="246221"/>
          </a:xfrm>
          <a:prstGeom prst="rect">
            <a:avLst/>
          </a:prstGeom>
          <a:noFill/>
        </p:spPr>
        <p:txBody>
          <a:bodyPr wrap="square" rtlCol="0">
            <a:spAutoFit/>
          </a:bodyPr>
          <a:lstStyle/>
          <a:p>
            <a:pPr algn="ctr"/>
            <a:r>
              <a:rPr lang="nb-NO" sz="1000">
                <a:latin typeface="+mn-lt"/>
              </a:rPr>
              <a:t>HAVFISKE</a:t>
            </a:r>
          </a:p>
        </p:txBody>
      </p:sp>
      <p:sp>
        <p:nvSpPr>
          <p:cNvPr id="12" name="TekstSylinder 11">
            <a:extLst>
              <a:ext uri="{FF2B5EF4-FFF2-40B4-BE49-F238E27FC236}">
                <a16:creationId xmlns:a16="http://schemas.microsoft.com/office/drawing/2014/main" id="{9B829A4C-B66D-BDB5-D00A-59AB923CB6F1}"/>
              </a:ext>
            </a:extLst>
          </p:cNvPr>
          <p:cNvSpPr txBox="1"/>
          <p:nvPr/>
        </p:nvSpPr>
        <p:spPr>
          <a:xfrm>
            <a:off x="2670841" y="2223442"/>
            <a:ext cx="1867723" cy="400110"/>
          </a:xfrm>
          <a:prstGeom prst="rect">
            <a:avLst/>
          </a:prstGeom>
          <a:noFill/>
        </p:spPr>
        <p:txBody>
          <a:bodyPr wrap="square" rtlCol="0">
            <a:spAutoFit/>
          </a:bodyPr>
          <a:lstStyle/>
          <a:p>
            <a:pPr algn="ctr"/>
            <a:r>
              <a:rPr lang="nb-NO" sz="1000">
                <a:latin typeface="+mn-lt"/>
              </a:rPr>
              <a:t>GEOFYSISKE UNDERSØKINGAR</a:t>
            </a:r>
          </a:p>
        </p:txBody>
      </p:sp>
      <p:sp>
        <p:nvSpPr>
          <p:cNvPr id="13" name="TekstSylinder 12">
            <a:extLst>
              <a:ext uri="{FF2B5EF4-FFF2-40B4-BE49-F238E27FC236}">
                <a16:creationId xmlns:a16="http://schemas.microsoft.com/office/drawing/2014/main" id="{82367AA7-E446-E27A-3917-B16B08DCB3FB}"/>
              </a:ext>
            </a:extLst>
          </p:cNvPr>
          <p:cNvSpPr txBox="1"/>
          <p:nvPr/>
        </p:nvSpPr>
        <p:spPr>
          <a:xfrm>
            <a:off x="3905419" y="3509286"/>
            <a:ext cx="1038843" cy="246221"/>
          </a:xfrm>
          <a:prstGeom prst="rect">
            <a:avLst/>
          </a:prstGeom>
          <a:noFill/>
        </p:spPr>
        <p:txBody>
          <a:bodyPr wrap="square" rtlCol="0">
            <a:spAutoFit/>
          </a:bodyPr>
          <a:lstStyle/>
          <a:p>
            <a:pPr algn="ctr"/>
            <a:r>
              <a:rPr lang="nb-NO" sz="1000">
                <a:latin typeface="+mn-lt"/>
              </a:rPr>
              <a:t>LEITEBORING</a:t>
            </a:r>
          </a:p>
        </p:txBody>
      </p:sp>
      <p:sp>
        <p:nvSpPr>
          <p:cNvPr id="14" name="TekstSylinder 13">
            <a:extLst>
              <a:ext uri="{FF2B5EF4-FFF2-40B4-BE49-F238E27FC236}">
                <a16:creationId xmlns:a16="http://schemas.microsoft.com/office/drawing/2014/main" id="{C5E506E6-FB62-CCFD-0163-1A996A445F7D}"/>
              </a:ext>
            </a:extLst>
          </p:cNvPr>
          <p:cNvSpPr txBox="1"/>
          <p:nvPr/>
        </p:nvSpPr>
        <p:spPr>
          <a:xfrm>
            <a:off x="2151419" y="3775241"/>
            <a:ext cx="1620000" cy="246221"/>
          </a:xfrm>
          <a:prstGeom prst="rect">
            <a:avLst/>
          </a:prstGeom>
          <a:noFill/>
        </p:spPr>
        <p:txBody>
          <a:bodyPr wrap="square" rtlCol="0">
            <a:spAutoFit/>
          </a:bodyPr>
          <a:lstStyle/>
          <a:p>
            <a:pPr algn="ctr"/>
            <a:r>
              <a:rPr lang="nb-NO" sz="1000">
                <a:latin typeface="+mn-lt"/>
              </a:rPr>
              <a:t>KONTINENTALHYLLA</a:t>
            </a:r>
          </a:p>
        </p:txBody>
      </p:sp>
      <p:sp>
        <p:nvSpPr>
          <p:cNvPr id="15" name="TekstSylinder 14">
            <a:extLst>
              <a:ext uri="{FF2B5EF4-FFF2-40B4-BE49-F238E27FC236}">
                <a16:creationId xmlns:a16="http://schemas.microsoft.com/office/drawing/2014/main" id="{F130BB68-7AD9-3059-BBA0-9D1E99F20729}"/>
              </a:ext>
            </a:extLst>
          </p:cNvPr>
          <p:cNvSpPr txBox="1"/>
          <p:nvPr/>
        </p:nvSpPr>
        <p:spPr>
          <a:xfrm>
            <a:off x="2151419" y="4292836"/>
            <a:ext cx="1620000" cy="246221"/>
          </a:xfrm>
          <a:prstGeom prst="rect">
            <a:avLst/>
          </a:prstGeom>
          <a:noFill/>
        </p:spPr>
        <p:txBody>
          <a:bodyPr wrap="square" rtlCol="0">
            <a:spAutoFit/>
          </a:bodyPr>
          <a:lstStyle/>
          <a:p>
            <a:pPr algn="ctr"/>
            <a:r>
              <a:rPr lang="nb-NO" sz="1000">
                <a:solidFill>
                  <a:schemeClr val="tx2"/>
                </a:solidFill>
                <a:latin typeface="+mn-lt"/>
              </a:rPr>
              <a:t>JORDSKORPE</a:t>
            </a:r>
          </a:p>
        </p:txBody>
      </p:sp>
      <p:sp>
        <p:nvSpPr>
          <p:cNvPr id="16" name="TekstSylinder 15">
            <a:extLst>
              <a:ext uri="{FF2B5EF4-FFF2-40B4-BE49-F238E27FC236}">
                <a16:creationId xmlns:a16="http://schemas.microsoft.com/office/drawing/2014/main" id="{2F0DB20B-028E-4C4C-0961-BB88AF5FD9B8}"/>
              </a:ext>
            </a:extLst>
          </p:cNvPr>
          <p:cNvSpPr txBox="1"/>
          <p:nvPr/>
        </p:nvSpPr>
        <p:spPr>
          <a:xfrm>
            <a:off x="4513052" y="3105376"/>
            <a:ext cx="1038843" cy="246221"/>
          </a:xfrm>
          <a:prstGeom prst="rect">
            <a:avLst/>
          </a:prstGeom>
          <a:noFill/>
        </p:spPr>
        <p:txBody>
          <a:bodyPr wrap="square" rtlCol="0">
            <a:spAutoFit/>
          </a:bodyPr>
          <a:lstStyle/>
          <a:p>
            <a:pPr algn="ctr"/>
            <a:r>
              <a:rPr lang="nb-NO" sz="1000">
                <a:latin typeface="+mn-lt"/>
              </a:rPr>
              <a:t>CO</a:t>
            </a:r>
            <a:r>
              <a:rPr lang="nb-NO" sz="1000" baseline="-25000">
                <a:latin typeface="+mn-lt"/>
              </a:rPr>
              <a:t>2</a:t>
            </a:r>
            <a:r>
              <a:rPr lang="nb-NO" sz="1000">
                <a:latin typeface="+mn-lt"/>
              </a:rPr>
              <a:t>-LAGRING</a:t>
            </a:r>
          </a:p>
        </p:txBody>
      </p:sp>
      <p:sp>
        <p:nvSpPr>
          <p:cNvPr id="17" name="TekstSylinder 16">
            <a:extLst>
              <a:ext uri="{FF2B5EF4-FFF2-40B4-BE49-F238E27FC236}">
                <a16:creationId xmlns:a16="http://schemas.microsoft.com/office/drawing/2014/main" id="{429ABD34-F6B8-4AF2-7BDB-14CE48226ACA}"/>
              </a:ext>
            </a:extLst>
          </p:cNvPr>
          <p:cNvSpPr txBox="1"/>
          <p:nvPr/>
        </p:nvSpPr>
        <p:spPr>
          <a:xfrm>
            <a:off x="5608265" y="3202513"/>
            <a:ext cx="1038843" cy="246221"/>
          </a:xfrm>
          <a:prstGeom prst="rect">
            <a:avLst/>
          </a:prstGeom>
          <a:noFill/>
        </p:spPr>
        <p:txBody>
          <a:bodyPr wrap="square" rtlCol="0">
            <a:spAutoFit/>
          </a:bodyPr>
          <a:lstStyle/>
          <a:p>
            <a:pPr algn="ctr"/>
            <a:r>
              <a:rPr lang="nb-NO" sz="1000">
                <a:latin typeface="+mn-lt"/>
              </a:rPr>
              <a:t>PETROLEUM</a:t>
            </a:r>
          </a:p>
        </p:txBody>
      </p:sp>
      <p:sp>
        <p:nvSpPr>
          <p:cNvPr id="18" name="TekstSylinder 17">
            <a:extLst>
              <a:ext uri="{FF2B5EF4-FFF2-40B4-BE49-F238E27FC236}">
                <a16:creationId xmlns:a16="http://schemas.microsoft.com/office/drawing/2014/main" id="{CC79435E-ADFF-BDC0-3898-74506E295AE0}"/>
              </a:ext>
            </a:extLst>
          </p:cNvPr>
          <p:cNvSpPr txBox="1"/>
          <p:nvPr/>
        </p:nvSpPr>
        <p:spPr>
          <a:xfrm>
            <a:off x="6595026" y="2377230"/>
            <a:ext cx="1786371" cy="246221"/>
          </a:xfrm>
          <a:prstGeom prst="rect">
            <a:avLst/>
          </a:prstGeom>
          <a:noFill/>
        </p:spPr>
        <p:txBody>
          <a:bodyPr wrap="square" rtlCol="0">
            <a:spAutoFit/>
          </a:bodyPr>
          <a:lstStyle/>
          <a:p>
            <a:pPr algn="ctr"/>
            <a:r>
              <a:rPr lang="nb-NO" sz="1000">
                <a:latin typeface="+mn-lt"/>
              </a:rPr>
              <a:t>PETROLEUMSTRANSPORT</a:t>
            </a:r>
          </a:p>
        </p:txBody>
      </p:sp>
      <p:sp>
        <p:nvSpPr>
          <p:cNvPr id="19" name="TekstSylinder 18">
            <a:extLst>
              <a:ext uri="{FF2B5EF4-FFF2-40B4-BE49-F238E27FC236}">
                <a16:creationId xmlns:a16="http://schemas.microsoft.com/office/drawing/2014/main" id="{DCF1A099-5D5C-5BBE-88A5-1286376FE975}"/>
              </a:ext>
            </a:extLst>
          </p:cNvPr>
          <p:cNvSpPr txBox="1"/>
          <p:nvPr/>
        </p:nvSpPr>
        <p:spPr>
          <a:xfrm>
            <a:off x="6711101" y="4306908"/>
            <a:ext cx="1742372" cy="246221"/>
          </a:xfrm>
          <a:prstGeom prst="rect">
            <a:avLst/>
          </a:prstGeom>
          <a:noFill/>
        </p:spPr>
        <p:txBody>
          <a:bodyPr wrap="square" rtlCol="0">
            <a:spAutoFit/>
          </a:bodyPr>
          <a:lstStyle/>
          <a:p>
            <a:pPr algn="ctr"/>
            <a:r>
              <a:rPr lang="nb-NO" sz="1000">
                <a:latin typeface="+mn-lt"/>
              </a:rPr>
              <a:t>KONTINENTALSKRÅNINGA</a:t>
            </a:r>
          </a:p>
        </p:txBody>
      </p:sp>
      <p:sp>
        <p:nvSpPr>
          <p:cNvPr id="20" name="TekstSylinder 19">
            <a:extLst>
              <a:ext uri="{FF2B5EF4-FFF2-40B4-BE49-F238E27FC236}">
                <a16:creationId xmlns:a16="http://schemas.microsoft.com/office/drawing/2014/main" id="{C9E48448-351E-5AE6-59CD-6387F8DC2FD9}"/>
              </a:ext>
            </a:extLst>
          </p:cNvPr>
          <p:cNvSpPr txBox="1"/>
          <p:nvPr/>
        </p:nvSpPr>
        <p:spPr>
          <a:xfrm>
            <a:off x="9538708" y="5117947"/>
            <a:ext cx="1867723" cy="400110"/>
          </a:xfrm>
          <a:prstGeom prst="rect">
            <a:avLst/>
          </a:prstGeom>
          <a:noFill/>
        </p:spPr>
        <p:txBody>
          <a:bodyPr wrap="square" rtlCol="0">
            <a:spAutoFit/>
          </a:bodyPr>
          <a:lstStyle/>
          <a:p>
            <a:pPr algn="ctr"/>
            <a:r>
              <a:rPr lang="nb-NO" sz="1000">
                <a:latin typeface="+mn-lt"/>
              </a:rPr>
              <a:t>HAVBOTN-</a:t>
            </a:r>
            <a:br>
              <a:rPr lang="nb-NO" sz="1000">
                <a:latin typeface="+mn-lt"/>
              </a:rPr>
            </a:br>
            <a:r>
              <a:rPr lang="nb-NO" sz="1000">
                <a:latin typeface="+mn-lt"/>
              </a:rPr>
              <a:t>MINERAL</a:t>
            </a:r>
          </a:p>
        </p:txBody>
      </p:sp>
      <p:sp>
        <p:nvSpPr>
          <p:cNvPr id="7" name="Plassholder for tekst 6">
            <a:extLst>
              <a:ext uri="{FF2B5EF4-FFF2-40B4-BE49-F238E27FC236}">
                <a16:creationId xmlns:a16="http://schemas.microsoft.com/office/drawing/2014/main" id="{0F987104-F626-CDD0-0FEF-F1AB58C08714}"/>
              </a:ext>
            </a:extLst>
          </p:cNvPr>
          <p:cNvSpPr>
            <a:spLocks noGrp="1"/>
          </p:cNvSpPr>
          <p:nvPr>
            <p:ph type="body" sz="quarter" idx="14"/>
          </p:nvPr>
        </p:nvSpPr>
        <p:spPr/>
        <p:txBody>
          <a:bodyPr/>
          <a:lstStyle/>
          <a:p>
            <a:endParaRPr lang="nb-NO" dirty="0"/>
          </a:p>
        </p:txBody>
      </p:sp>
      <p:sp>
        <p:nvSpPr>
          <p:cNvPr id="10" name="Plassholder for tekst 9">
            <a:extLst>
              <a:ext uri="{FF2B5EF4-FFF2-40B4-BE49-F238E27FC236}">
                <a16:creationId xmlns:a16="http://schemas.microsoft.com/office/drawing/2014/main" id="{916C1F9C-B1AC-88E7-B860-ECA3A97374F6}"/>
              </a:ext>
            </a:extLst>
          </p:cNvPr>
          <p:cNvSpPr>
            <a:spLocks noGrp="1"/>
          </p:cNvSpPr>
          <p:nvPr>
            <p:ph type="body" sz="quarter" idx="13"/>
          </p:nvPr>
        </p:nvSpPr>
        <p:spPr/>
        <p:txBody>
          <a:bodyPr/>
          <a:lstStyle/>
          <a:p>
            <a:r>
              <a:rPr lang="nb-NO" dirty="0"/>
              <a:t>SOKKELDIREKTORATET</a:t>
            </a:r>
          </a:p>
        </p:txBody>
      </p:sp>
    </p:spTree>
    <p:extLst>
      <p:ext uri="{BB962C8B-B14F-4D97-AF65-F5344CB8AC3E}">
        <p14:creationId xmlns:p14="http://schemas.microsoft.com/office/powerpoint/2010/main" val="921230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037DA95-D80A-E7BB-2EF4-4347C73716BE}"/>
              </a:ext>
            </a:extLst>
          </p:cNvPr>
          <p:cNvSpPr>
            <a:spLocks noGrp="1"/>
          </p:cNvSpPr>
          <p:nvPr>
            <p:ph type="dt" sz="half" idx="15"/>
          </p:nvPr>
        </p:nvSpPr>
        <p:spPr/>
        <p:txBody>
          <a:bodyPr/>
          <a:lstStyle/>
          <a:p>
            <a:pPr>
              <a:defRPr/>
            </a:pPr>
            <a:fld id="{7914EFDB-2A1E-4AA9-8FC4-DECBB7A728C6}" type="datetime1">
              <a:rPr lang="nb-NO" smtClean="0"/>
              <a:t>02.09.2024</a:t>
            </a:fld>
            <a:endParaRPr lang="nb-NO" dirty="0"/>
          </a:p>
        </p:txBody>
      </p:sp>
      <p:sp>
        <p:nvSpPr>
          <p:cNvPr id="3" name="Plassholder for lysbildenummer 2">
            <a:extLst>
              <a:ext uri="{FF2B5EF4-FFF2-40B4-BE49-F238E27FC236}">
                <a16:creationId xmlns:a16="http://schemas.microsoft.com/office/drawing/2014/main" id="{AE880BC1-37DB-7A16-7223-F2EE475DFD97}"/>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11</a:t>
            </a:fld>
            <a:endParaRPr lang="nb-NO" dirty="0"/>
          </a:p>
        </p:txBody>
      </p:sp>
      <p:sp>
        <p:nvSpPr>
          <p:cNvPr id="4" name="Plassholder for tekst 3">
            <a:extLst>
              <a:ext uri="{FF2B5EF4-FFF2-40B4-BE49-F238E27FC236}">
                <a16:creationId xmlns:a16="http://schemas.microsoft.com/office/drawing/2014/main" id="{5F66FDE2-433A-3DCA-829C-3C4CD99342AD}"/>
              </a:ext>
            </a:extLst>
          </p:cNvPr>
          <p:cNvSpPr>
            <a:spLocks noGrp="1"/>
          </p:cNvSpPr>
          <p:nvPr>
            <p:ph type="body" sz="quarter" idx="28"/>
          </p:nvPr>
        </p:nvSpPr>
        <p:spPr/>
        <p:txBody>
          <a:bodyPr/>
          <a:lstStyle/>
          <a:p>
            <a:endParaRPr lang="nb-NO"/>
          </a:p>
        </p:txBody>
      </p:sp>
      <p:sp>
        <p:nvSpPr>
          <p:cNvPr id="5" name="Plassholder for tekst 4">
            <a:extLst>
              <a:ext uri="{FF2B5EF4-FFF2-40B4-BE49-F238E27FC236}">
                <a16:creationId xmlns:a16="http://schemas.microsoft.com/office/drawing/2014/main" id="{4E53D568-B66F-91BF-8A21-EF03D759D8E1}"/>
              </a:ext>
            </a:extLst>
          </p:cNvPr>
          <p:cNvSpPr>
            <a:spLocks noGrp="1"/>
          </p:cNvSpPr>
          <p:nvPr>
            <p:ph type="body" sz="quarter" idx="13"/>
          </p:nvPr>
        </p:nvSpPr>
        <p:spPr/>
        <p:txBody>
          <a:bodyPr/>
          <a:lstStyle/>
          <a:p>
            <a:endParaRPr lang="nb-NO"/>
          </a:p>
        </p:txBody>
      </p:sp>
      <p:sp>
        <p:nvSpPr>
          <p:cNvPr id="6" name="Plassholder for tekst 5">
            <a:extLst>
              <a:ext uri="{FF2B5EF4-FFF2-40B4-BE49-F238E27FC236}">
                <a16:creationId xmlns:a16="http://schemas.microsoft.com/office/drawing/2014/main" id="{E721B3C6-45D5-1DAC-C673-D9951101AA86}"/>
              </a:ext>
            </a:extLst>
          </p:cNvPr>
          <p:cNvSpPr>
            <a:spLocks noGrp="1"/>
          </p:cNvSpPr>
          <p:nvPr>
            <p:ph type="body" sz="quarter" idx="14"/>
          </p:nvPr>
        </p:nvSpPr>
        <p:spPr/>
        <p:txBody>
          <a:bodyPr/>
          <a:lstStyle/>
          <a:p>
            <a:endParaRPr lang="nb-NO"/>
          </a:p>
        </p:txBody>
      </p:sp>
    </p:spTree>
    <p:extLst>
      <p:ext uri="{BB962C8B-B14F-4D97-AF65-F5344CB8AC3E}">
        <p14:creationId xmlns:p14="http://schemas.microsoft.com/office/powerpoint/2010/main" val="382836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554D1B57-6F57-32D7-FBC7-8EB9D2E21F94}"/>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2</a:t>
            </a:fld>
            <a:endParaRPr lang="nb-NO"/>
          </a:p>
        </p:txBody>
      </p:sp>
      <p:pic>
        <p:nvPicPr>
          <p:cNvPr id="7" name="Sokkeldirektoratet_Short_NORsubs_H264_LR_20231220">
            <a:hlinkClick r:id="" action="ppaction://media"/>
            <a:extLst>
              <a:ext uri="{FF2B5EF4-FFF2-40B4-BE49-F238E27FC236}">
                <a16:creationId xmlns:a16="http://schemas.microsoft.com/office/drawing/2014/main" id="{29E8983A-38D5-8102-5B10-25BE20057CF6}"/>
              </a:ext>
            </a:extLst>
          </p:cNvPr>
          <p:cNvPicPr>
            <a:picLocks noGrp="1" noChangeAspect="1"/>
          </p:cNvPicPr>
          <p:nvPr>
            <p:ph sz="quarter" idx="18"/>
            <a:videoFile r:link="rId2"/>
            <p:extLst>
              <p:ext uri="{DAA4B4D4-6D71-4841-9C94-3DE7FCFB9230}">
                <p14:media xmlns:p14="http://schemas.microsoft.com/office/powerpoint/2010/main" r:embed="rId1">
                  <p14:fade in="250"/>
                </p14:media>
              </p:ext>
            </p:extLst>
          </p:nvPr>
        </p:nvPicPr>
        <p:blipFill>
          <a:blip r:embed="rId5"/>
          <a:stretch>
            <a:fillRect/>
          </a:stretch>
        </p:blipFill>
        <p:spPr>
          <a:xfrm>
            <a:off x="5692" y="0"/>
            <a:ext cx="12185616" cy="6854565"/>
          </a:xfrm>
        </p:spPr>
      </p:pic>
    </p:spTree>
    <p:extLst>
      <p:ext uri="{BB962C8B-B14F-4D97-AF65-F5344CB8AC3E}">
        <p14:creationId xmlns:p14="http://schemas.microsoft.com/office/powerpoint/2010/main" val="463982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D401A-D97B-C9EE-8C2A-C6ED573C52E0}"/>
            </a:ext>
          </a:extLst>
        </p:cNvPr>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B9CEB4F1-7916-2DAC-3129-51758FC3287B}"/>
              </a:ext>
            </a:extLst>
          </p:cNvPr>
          <p:cNvSpPr>
            <a:spLocks noGrp="1"/>
          </p:cNvSpPr>
          <p:nvPr>
            <p:ph type="sldNum" sz="quarter" idx="18"/>
          </p:nvPr>
        </p:nvSpPr>
        <p:spPr/>
        <p:txBody>
          <a:bodyPr/>
          <a:lstStyle/>
          <a:p>
            <a:pPr marL="0" marR="0" lvl="0" indent="0" algn="r" defTabSz="609545"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FBFBFD"/>
                </a:solidFill>
                <a:effectLst/>
                <a:uLnTx/>
                <a:uFillTx/>
                <a:latin typeface="Aptos Light" panose="020B0004020202020204" pitchFamily="34" charset="0"/>
                <a:ea typeface="+mn-ea"/>
                <a:cs typeface="+mn-cs"/>
              </a:rPr>
              <a:t>S</a:t>
            </a:r>
            <a:fld id="{C588D286-E44A-F344-AC03-AA90C50A06B2}" type="slidenum">
              <a:rPr kumimoji="0" lang="nb-NO" sz="900" b="0" i="0" u="none" strike="noStrike" kern="1200" cap="none" spc="0" normalizeH="0" baseline="0" noProof="0" smtClean="0">
                <a:ln>
                  <a:noFill/>
                </a:ln>
                <a:solidFill>
                  <a:srgbClr val="FBFBFD"/>
                </a:solidFill>
                <a:effectLst/>
                <a:uLnTx/>
                <a:uFillTx/>
                <a:latin typeface="Aptos Light" panose="020B0004020202020204" pitchFamily="34" charset="0"/>
                <a:ea typeface="+mn-ea"/>
                <a:cs typeface="+mn-cs"/>
              </a:rPr>
              <a:pPr marL="0" marR="0" lvl="0" indent="0" algn="r" defTabSz="609545" rtl="0" eaLnBrk="1" fontAlgn="auto" latinLnBrk="0" hangingPunct="1">
                <a:lnSpc>
                  <a:spcPct val="100000"/>
                </a:lnSpc>
                <a:spcBef>
                  <a:spcPts val="0"/>
                </a:spcBef>
                <a:spcAft>
                  <a:spcPts val="0"/>
                </a:spcAft>
                <a:buClrTx/>
                <a:buSzTx/>
                <a:buFontTx/>
                <a:buNone/>
                <a:tabLst/>
                <a:defRPr/>
              </a:pPr>
              <a:t>3</a:t>
            </a:fld>
            <a:endParaRPr kumimoji="0" lang="nb-NO" sz="900" b="0" i="0" u="none" strike="noStrike" kern="1200" cap="none" spc="0" normalizeH="0" baseline="0" noProof="0">
              <a:ln>
                <a:noFill/>
              </a:ln>
              <a:solidFill>
                <a:srgbClr val="FBFBFD"/>
              </a:solidFill>
              <a:effectLst/>
              <a:uLnTx/>
              <a:uFillTx/>
              <a:latin typeface="Aptos Light" panose="020B0004020202020204" pitchFamily="34" charset="0"/>
              <a:ea typeface="+mn-ea"/>
              <a:cs typeface="+mn-cs"/>
            </a:endParaRPr>
          </a:p>
        </p:txBody>
      </p:sp>
      <p:sp>
        <p:nvSpPr>
          <p:cNvPr id="6" name="Plassholder for tekst 5">
            <a:extLst>
              <a:ext uri="{FF2B5EF4-FFF2-40B4-BE49-F238E27FC236}">
                <a16:creationId xmlns:a16="http://schemas.microsoft.com/office/drawing/2014/main" id="{217F1969-1C72-DBA4-AC08-46221BD386B2}"/>
              </a:ext>
            </a:extLst>
          </p:cNvPr>
          <p:cNvSpPr>
            <a:spLocks noGrp="1"/>
          </p:cNvSpPr>
          <p:nvPr>
            <p:ph type="body" sz="quarter" idx="13"/>
          </p:nvPr>
        </p:nvSpPr>
        <p:spPr>
          <a:xfrm>
            <a:off x="643766" y="261933"/>
            <a:ext cx="3906581" cy="196133"/>
          </a:xfrm>
        </p:spPr>
        <p:txBody>
          <a:bodyPr/>
          <a:lstStyle/>
          <a:p>
            <a:r>
              <a:rPr lang="nb-NO" dirty="0"/>
              <a:t>Aktivitet i nord</a:t>
            </a:r>
          </a:p>
        </p:txBody>
      </p:sp>
      <p:pic>
        <p:nvPicPr>
          <p:cNvPr id="16" name="Plassholder for bilde 15" descr="Et bilde som inneholder tekst, himmel, utendørs, konstruksjon&#10;&#10;Automatisk generert beskrivelse">
            <a:extLst>
              <a:ext uri="{FF2B5EF4-FFF2-40B4-BE49-F238E27FC236}">
                <a16:creationId xmlns:a16="http://schemas.microsoft.com/office/drawing/2014/main" id="{02D82739-07F3-A3A5-1505-40B2B018623C}"/>
              </a:ext>
            </a:extLst>
          </p:cNvPr>
          <p:cNvPicPr>
            <a:picLocks noGrp="1" noChangeAspect="1"/>
          </p:cNvPicPr>
          <p:nvPr>
            <p:ph type="pic" sz="quarter" idx="15"/>
          </p:nvPr>
        </p:nvPicPr>
        <p:blipFill rotWithShape="1">
          <a:blip r:embed="rId3"/>
          <a:srcRect t="7834" b="7834"/>
          <a:stretch/>
        </p:blipFill>
        <p:spPr>
          <a:xfrm>
            <a:off x="4183675" y="2644533"/>
            <a:ext cx="4009201" cy="2255175"/>
          </a:xfrm>
          <a:prstGeom prst="rect">
            <a:avLst/>
          </a:prstGeom>
          <a:noFill/>
        </p:spPr>
      </p:pic>
      <p:pic>
        <p:nvPicPr>
          <p:cNvPr id="17" name="Bilde 16" descr="Et bilde som inneholder utendørs, vann, skip, båt&#10;&#10;Automatisk generert beskrivelse">
            <a:extLst>
              <a:ext uri="{FF2B5EF4-FFF2-40B4-BE49-F238E27FC236}">
                <a16:creationId xmlns:a16="http://schemas.microsoft.com/office/drawing/2014/main" id="{1C6493BF-6489-14D6-1410-5E852690C6B6}"/>
              </a:ext>
            </a:extLst>
          </p:cNvPr>
          <p:cNvPicPr>
            <a:picLocks noChangeAspect="1"/>
          </p:cNvPicPr>
          <p:nvPr/>
        </p:nvPicPr>
        <p:blipFill rotWithShape="1">
          <a:blip r:embed="rId4"/>
          <a:srcRect t="19643"/>
          <a:stretch/>
        </p:blipFill>
        <p:spPr>
          <a:xfrm>
            <a:off x="95292" y="2644534"/>
            <a:ext cx="4009202" cy="2255176"/>
          </a:xfrm>
          <a:prstGeom prst="rect">
            <a:avLst/>
          </a:prstGeom>
          <a:noFill/>
        </p:spPr>
      </p:pic>
      <p:sp>
        <p:nvSpPr>
          <p:cNvPr id="18" name="TekstSylinder 17">
            <a:extLst>
              <a:ext uri="{FF2B5EF4-FFF2-40B4-BE49-F238E27FC236}">
                <a16:creationId xmlns:a16="http://schemas.microsoft.com/office/drawing/2014/main" id="{E6F33ED0-8690-CAF8-4620-92064D712866}"/>
              </a:ext>
            </a:extLst>
          </p:cNvPr>
          <p:cNvSpPr txBox="1"/>
          <p:nvPr/>
        </p:nvSpPr>
        <p:spPr>
          <a:xfrm>
            <a:off x="121733" y="4653487"/>
            <a:ext cx="1005403" cy="215444"/>
          </a:xfrm>
          <a:prstGeom prst="rect">
            <a:avLst/>
          </a:prstGeom>
          <a:noFill/>
        </p:spPr>
        <p:txBody>
          <a:bodyPr wrap="none" rtlCol="0">
            <a:spAutoFit/>
          </a:bodyPr>
          <a:lstStyle/>
          <a:p>
            <a:pPr algn="l"/>
            <a:r>
              <a:rPr lang="nb-NO" sz="800">
                <a:solidFill>
                  <a:schemeClr val="bg2"/>
                </a:solidFill>
                <a:latin typeface="+mn-lt"/>
              </a:rPr>
              <a:t>Copyright: </a:t>
            </a:r>
            <a:r>
              <a:rPr lang="nb-NO" sz="800" err="1">
                <a:solidFill>
                  <a:schemeClr val="bg2"/>
                </a:solidFill>
                <a:latin typeface="+mn-lt"/>
              </a:rPr>
              <a:t>Equinor</a:t>
            </a:r>
            <a:endParaRPr lang="nb-NO" sz="800">
              <a:solidFill>
                <a:schemeClr val="bg2"/>
              </a:solidFill>
              <a:latin typeface="+mn-lt"/>
            </a:endParaRPr>
          </a:p>
        </p:txBody>
      </p:sp>
      <p:sp>
        <p:nvSpPr>
          <p:cNvPr id="19" name="TekstSylinder 18">
            <a:extLst>
              <a:ext uri="{FF2B5EF4-FFF2-40B4-BE49-F238E27FC236}">
                <a16:creationId xmlns:a16="http://schemas.microsoft.com/office/drawing/2014/main" id="{DB6A9C16-CD63-5F3E-ADFA-A8B9F19EE205}"/>
              </a:ext>
            </a:extLst>
          </p:cNvPr>
          <p:cNvSpPr txBox="1"/>
          <p:nvPr/>
        </p:nvSpPr>
        <p:spPr>
          <a:xfrm>
            <a:off x="6946051" y="4693050"/>
            <a:ext cx="1106393" cy="215444"/>
          </a:xfrm>
          <a:prstGeom prst="rect">
            <a:avLst/>
          </a:prstGeom>
          <a:noFill/>
        </p:spPr>
        <p:txBody>
          <a:bodyPr wrap="none" rtlCol="0">
            <a:spAutoFit/>
          </a:bodyPr>
          <a:lstStyle/>
          <a:p>
            <a:pPr algn="l"/>
            <a:r>
              <a:rPr lang="nb-NO" sz="800">
                <a:solidFill>
                  <a:schemeClr val="bg2"/>
                </a:solidFill>
                <a:latin typeface="+mn-lt"/>
              </a:rPr>
              <a:t>Copyright: Vår Energi</a:t>
            </a:r>
          </a:p>
        </p:txBody>
      </p:sp>
      <p:pic>
        <p:nvPicPr>
          <p:cNvPr id="3" name="Bilde 2" descr="Et bilde som inneholder utendørs, himmel, vann, transport&#10;&#10;Automatisk generert beskrivelse">
            <a:extLst>
              <a:ext uri="{FF2B5EF4-FFF2-40B4-BE49-F238E27FC236}">
                <a16:creationId xmlns:a16="http://schemas.microsoft.com/office/drawing/2014/main" id="{0FA0F728-574E-CECA-78A3-7A701E5EC396}"/>
              </a:ext>
            </a:extLst>
          </p:cNvPr>
          <p:cNvPicPr>
            <a:picLocks noChangeAspect="1"/>
          </p:cNvPicPr>
          <p:nvPr/>
        </p:nvPicPr>
        <p:blipFill rotWithShape="1">
          <a:blip r:embed="rId5"/>
          <a:srcRect l="4125" r="16110"/>
          <a:stretch/>
        </p:blipFill>
        <p:spPr>
          <a:xfrm>
            <a:off x="8292030" y="2644534"/>
            <a:ext cx="3780579" cy="2261686"/>
          </a:xfrm>
          <a:prstGeom prst="rect">
            <a:avLst/>
          </a:prstGeom>
        </p:spPr>
      </p:pic>
      <p:sp>
        <p:nvSpPr>
          <p:cNvPr id="7" name="TekstSylinder 6">
            <a:extLst>
              <a:ext uri="{FF2B5EF4-FFF2-40B4-BE49-F238E27FC236}">
                <a16:creationId xmlns:a16="http://schemas.microsoft.com/office/drawing/2014/main" id="{71B417F2-5AF8-4150-2EE4-1F139D50A2DF}"/>
              </a:ext>
            </a:extLst>
          </p:cNvPr>
          <p:cNvSpPr txBox="1"/>
          <p:nvPr/>
        </p:nvSpPr>
        <p:spPr>
          <a:xfrm>
            <a:off x="8426613" y="4693050"/>
            <a:ext cx="1005403" cy="215444"/>
          </a:xfrm>
          <a:prstGeom prst="rect">
            <a:avLst/>
          </a:prstGeom>
          <a:noFill/>
        </p:spPr>
        <p:txBody>
          <a:bodyPr wrap="none" rtlCol="0">
            <a:spAutoFit/>
          </a:bodyPr>
          <a:lstStyle/>
          <a:p>
            <a:pPr algn="l"/>
            <a:r>
              <a:rPr lang="nb-NO" sz="800">
                <a:latin typeface="+mn-lt"/>
              </a:rPr>
              <a:t>Copyright: </a:t>
            </a:r>
            <a:r>
              <a:rPr lang="nb-NO" sz="800" err="1">
                <a:latin typeface="+mn-lt"/>
              </a:rPr>
              <a:t>Equinor</a:t>
            </a:r>
            <a:endParaRPr lang="nb-NO" sz="800">
              <a:latin typeface="+mn-lt"/>
            </a:endParaRPr>
          </a:p>
        </p:txBody>
      </p:sp>
      <p:sp>
        <p:nvSpPr>
          <p:cNvPr id="8" name="Tittel 1">
            <a:extLst>
              <a:ext uri="{FF2B5EF4-FFF2-40B4-BE49-F238E27FC236}">
                <a16:creationId xmlns:a16="http://schemas.microsoft.com/office/drawing/2014/main" id="{FC3CFCA9-F244-6055-A87A-7793CCCBE876}"/>
              </a:ext>
            </a:extLst>
          </p:cNvPr>
          <p:cNvSpPr>
            <a:spLocks noGrp="1"/>
          </p:cNvSpPr>
          <p:nvPr>
            <p:ph type="title"/>
          </p:nvPr>
        </p:nvSpPr>
        <p:spPr>
          <a:xfrm>
            <a:off x="665418" y="1160748"/>
            <a:ext cx="10316091" cy="468000"/>
          </a:xfrm>
        </p:spPr>
        <p:txBody>
          <a:bodyPr/>
          <a:lstStyle/>
          <a:p>
            <a:pPr algn="l"/>
            <a:r>
              <a:rPr lang="nb-NO" sz="3200" spc="300" dirty="0">
                <a:latin typeface="Aptos" panose="020B0004020202020204" pitchFamily="34" charset="0"/>
              </a:rPr>
              <a:t>Høy aktivitet </a:t>
            </a:r>
            <a:br>
              <a:rPr lang="nb-NO" sz="3200" spc="300" dirty="0">
                <a:latin typeface="Aptos" panose="020B0004020202020204" pitchFamily="34" charset="0"/>
              </a:rPr>
            </a:br>
            <a:endParaRPr lang="nb-NO" sz="3200" spc="300" dirty="0">
              <a:latin typeface="Aptos" panose="020B0004020202020204" pitchFamily="34" charset="0"/>
            </a:endParaRPr>
          </a:p>
        </p:txBody>
      </p:sp>
      <p:sp>
        <p:nvSpPr>
          <p:cNvPr id="2" name="Plassholder for dato 3">
            <a:extLst>
              <a:ext uri="{FF2B5EF4-FFF2-40B4-BE49-F238E27FC236}">
                <a16:creationId xmlns:a16="http://schemas.microsoft.com/office/drawing/2014/main" id="{A0333CBA-1CF9-322C-24F0-62E7D9B7911F}"/>
              </a:ext>
            </a:extLst>
          </p:cNvPr>
          <p:cNvSpPr txBox="1">
            <a:spLocks/>
          </p:cNvSpPr>
          <p:nvPr/>
        </p:nvSpPr>
        <p:spPr bwMode="auto">
          <a:xfrm>
            <a:off x="8112224" y="288000"/>
            <a:ext cx="1296889" cy="144000"/>
          </a:xfrm>
          <a:prstGeom prst="rect">
            <a:avLst/>
          </a:prstGeom>
          <a:noFill/>
          <a:ln w="9525">
            <a:noFill/>
            <a:miter lim="800000"/>
            <a:headEnd/>
            <a:tailEnd/>
          </a:ln>
        </p:spPr>
        <p:txBody>
          <a:bodyPr vert="horz" wrap="square" lIns="72000" tIns="36000" rIns="72000" bIns="36000" numCol="1" anchor="ctr" anchorCtr="0" compatLnSpc="1">
            <a:prstTxWarp prst="textNoShape">
              <a:avLst/>
            </a:prstTxWarp>
          </a:bodyPr>
          <a:lstStyle>
            <a:lvl1pPr marL="0" indent="0" algn="ctr" defTabSz="540000" rtl="0" eaLnBrk="1" fontAlgn="base" hangingPunct="1">
              <a:spcBef>
                <a:spcPts val="1000"/>
              </a:spcBef>
              <a:spcAft>
                <a:spcPct val="0"/>
              </a:spcAft>
              <a:buClr>
                <a:schemeClr val="bg2"/>
              </a:buClr>
              <a:buSzPct val="100000"/>
              <a:buFont typeface="Arial" charset="0"/>
              <a:buNone/>
              <a:tabLst/>
              <a:defRPr sz="2000" kern="1200">
                <a:solidFill>
                  <a:schemeClr val="bg2"/>
                </a:solidFill>
                <a:latin typeface="+mn-lt"/>
                <a:ea typeface="ＭＳ Ｐゴシック" charset="-128"/>
                <a:cs typeface="Calibri"/>
              </a:defRPr>
            </a:lvl1pPr>
            <a:lvl2pPr marL="540000" indent="-270000" algn="l" defTabSz="540000" rtl="0" eaLnBrk="1" fontAlgn="base" hangingPunct="1">
              <a:spcBef>
                <a:spcPts val="0"/>
              </a:spcBef>
              <a:spcAft>
                <a:spcPct val="0"/>
              </a:spcAft>
              <a:buClr>
                <a:schemeClr val="bg2"/>
              </a:buClr>
              <a:buSzPct val="100000"/>
              <a:buFont typeface="Arial" pitchFamily="34" charset="0"/>
              <a:buChar char="•"/>
              <a:defRPr sz="2000" kern="1200">
                <a:solidFill>
                  <a:schemeClr val="bg2"/>
                </a:solidFill>
                <a:latin typeface="+mn-lt"/>
                <a:ea typeface="ＭＳ Ｐゴシック" charset="-128"/>
                <a:cs typeface="Calibri"/>
              </a:defRPr>
            </a:lvl2pPr>
            <a:lvl3pPr marL="810000" indent="-270000" algn="l" defTabSz="540000" rtl="0" eaLnBrk="1" fontAlgn="base" hangingPunct="1">
              <a:spcBef>
                <a:spcPts val="0"/>
              </a:spcBef>
              <a:spcAft>
                <a:spcPct val="0"/>
              </a:spcAft>
              <a:buClr>
                <a:schemeClr val="bg2"/>
              </a:buClr>
              <a:buSzPct val="100000"/>
              <a:buFont typeface="Arial" charset="0"/>
              <a:buChar char="•"/>
              <a:defRPr sz="2000" kern="1200">
                <a:solidFill>
                  <a:schemeClr val="bg2"/>
                </a:solidFill>
                <a:latin typeface="+mn-lt"/>
                <a:ea typeface="ＭＳ Ｐゴシック" charset="-128"/>
                <a:cs typeface="Calibri"/>
              </a:defRPr>
            </a:lvl3pPr>
            <a:lvl4pPr marL="1080000" indent="-270000" algn="l" defTabSz="540000" rtl="0" eaLnBrk="1" fontAlgn="base" hangingPunct="1">
              <a:spcBef>
                <a:spcPts val="0"/>
              </a:spcBef>
              <a:spcAft>
                <a:spcPct val="0"/>
              </a:spcAft>
              <a:buClr>
                <a:schemeClr val="bg2"/>
              </a:buClr>
              <a:buSzPct val="100000"/>
              <a:buFont typeface="Arial" pitchFamily="34" charset="0"/>
              <a:buChar char="•"/>
              <a:defRPr sz="2000" kern="1200">
                <a:solidFill>
                  <a:schemeClr val="bg2"/>
                </a:solidFill>
                <a:latin typeface="+mn-lt"/>
                <a:ea typeface="ＭＳ Ｐゴシック" charset="-128"/>
                <a:cs typeface="Calibri" pitchFamily="34" charset="0"/>
              </a:defRPr>
            </a:lvl4pPr>
            <a:lvl5pPr marL="1350000" indent="-270000" algn="l" defTabSz="540000" rtl="0" eaLnBrk="1" fontAlgn="base" hangingPunct="1">
              <a:spcBef>
                <a:spcPts val="0"/>
              </a:spcBef>
              <a:spcAft>
                <a:spcPct val="0"/>
              </a:spcAft>
              <a:buClr>
                <a:schemeClr val="bg2"/>
              </a:buClr>
              <a:buFont typeface="Arial" pitchFamily="34" charset="0"/>
              <a:buChar char="•"/>
              <a:defRPr sz="2000" kern="1200">
                <a:solidFill>
                  <a:schemeClr val="bg2"/>
                </a:solidFill>
                <a:latin typeface="+mn-lt"/>
                <a:ea typeface="ＭＳ Ｐゴシック" charset="-128"/>
                <a:cs typeface="Calibri" pitchFamily="34" charset="0"/>
              </a:defRPr>
            </a:lvl5pPr>
            <a:lvl6pPr marL="3352494" indent="-304772" algn="l" defTabSz="609545" rtl="0" eaLnBrk="1" latinLnBrk="0" hangingPunct="1">
              <a:spcBef>
                <a:spcPct val="20000"/>
              </a:spcBef>
              <a:buFont typeface="Arial"/>
              <a:buChar char="•"/>
              <a:defRPr sz="2667" kern="1200">
                <a:solidFill>
                  <a:schemeClr val="tx1"/>
                </a:solidFill>
                <a:latin typeface="+mn-lt"/>
                <a:ea typeface="+mn-ea"/>
                <a:cs typeface="+mn-cs"/>
              </a:defRPr>
            </a:lvl6pPr>
            <a:lvl7pPr marL="3962036" indent="-304772" algn="l" defTabSz="609545" rtl="0" eaLnBrk="1" latinLnBrk="0" hangingPunct="1">
              <a:spcBef>
                <a:spcPct val="20000"/>
              </a:spcBef>
              <a:buFont typeface="Arial"/>
              <a:buChar char="•"/>
              <a:defRPr sz="2667" kern="1200">
                <a:solidFill>
                  <a:schemeClr val="tx1"/>
                </a:solidFill>
                <a:latin typeface="+mn-lt"/>
                <a:ea typeface="+mn-ea"/>
                <a:cs typeface="+mn-cs"/>
              </a:defRPr>
            </a:lvl7pPr>
            <a:lvl8pPr marL="4571580" indent="-304772" algn="l" defTabSz="609545" rtl="0" eaLnBrk="1" latinLnBrk="0" hangingPunct="1">
              <a:spcBef>
                <a:spcPct val="20000"/>
              </a:spcBef>
              <a:buFont typeface="Arial"/>
              <a:buChar char="•"/>
              <a:defRPr sz="2667" kern="1200">
                <a:solidFill>
                  <a:schemeClr val="tx1"/>
                </a:solidFill>
                <a:latin typeface="+mn-lt"/>
                <a:ea typeface="+mn-ea"/>
                <a:cs typeface="+mn-cs"/>
              </a:defRPr>
            </a:lvl8pPr>
            <a:lvl9pPr marL="5181124" indent="-304772" algn="l" defTabSz="609545" rtl="0" eaLnBrk="1" latinLnBrk="0" hangingPunct="1">
              <a:spcBef>
                <a:spcPct val="20000"/>
              </a:spcBef>
              <a:buFont typeface="Arial"/>
              <a:buChar char="•"/>
              <a:defRPr sz="2667" kern="1200">
                <a:solidFill>
                  <a:schemeClr val="tx1"/>
                </a:solidFill>
                <a:latin typeface="+mn-lt"/>
                <a:ea typeface="+mn-ea"/>
                <a:cs typeface="+mn-cs"/>
              </a:defRPr>
            </a:lvl9pPr>
          </a:lstStyle>
          <a:p>
            <a:pPr algn="r">
              <a:defRPr/>
            </a:pPr>
            <a:fld id="{A15932FD-2561-46C1-9F64-CA181F8793F2}" type="datetime1">
              <a:rPr lang="nb-NO" sz="900">
                <a:latin typeface="Aptos Light" panose="020B0004020202020204" pitchFamily="34" charset="0"/>
                <a:ea typeface="+mn-ea"/>
                <a:cs typeface="+mn-cs"/>
              </a:rPr>
              <a:pPr algn="r">
                <a:defRPr/>
              </a:pPr>
              <a:t>02.09.2024</a:t>
            </a:fld>
            <a:endParaRPr lang="nb-NO" sz="900">
              <a:latin typeface="Aptos Light" panose="020B0004020202020204" pitchFamily="34" charset="0"/>
              <a:ea typeface="+mn-ea"/>
              <a:cs typeface="+mn-cs"/>
            </a:endParaRPr>
          </a:p>
        </p:txBody>
      </p:sp>
      <p:sp>
        <p:nvSpPr>
          <p:cNvPr id="10" name="TekstSylinder 9">
            <a:extLst>
              <a:ext uri="{FF2B5EF4-FFF2-40B4-BE49-F238E27FC236}">
                <a16:creationId xmlns:a16="http://schemas.microsoft.com/office/drawing/2014/main" id="{095071A9-CB94-CC4A-5103-85B4F2CA5AEE}"/>
              </a:ext>
            </a:extLst>
          </p:cNvPr>
          <p:cNvSpPr txBox="1"/>
          <p:nvPr/>
        </p:nvSpPr>
        <p:spPr>
          <a:xfrm>
            <a:off x="1127136" y="5050172"/>
            <a:ext cx="1718163" cy="369332"/>
          </a:xfrm>
          <a:prstGeom prst="rect">
            <a:avLst/>
          </a:prstGeom>
          <a:noFill/>
        </p:spPr>
        <p:txBody>
          <a:bodyPr wrap="none" rtlCol="0">
            <a:spAutoFit/>
          </a:bodyPr>
          <a:lstStyle/>
          <a:p>
            <a:pPr algn="l"/>
            <a:r>
              <a:rPr lang="nb-NO">
                <a:solidFill>
                  <a:schemeClr val="bg2"/>
                </a:solidFill>
                <a:latin typeface="+mn-lt"/>
              </a:rPr>
              <a:t>Johan Castberg</a:t>
            </a:r>
          </a:p>
        </p:txBody>
      </p:sp>
      <p:sp>
        <p:nvSpPr>
          <p:cNvPr id="11" name="TekstSylinder 10">
            <a:extLst>
              <a:ext uri="{FF2B5EF4-FFF2-40B4-BE49-F238E27FC236}">
                <a16:creationId xmlns:a16="http://schemas.microsoft.com/office/drawing/2014/main" id="{F7A29435-30C6-BA7B-FC32-1977052DD42A}"/>
              </a:ext>
            </a:extLst>
          </p:cNvPr>
          <p:cNvSpPr txBox="1"/>
          <p:nvPr/>
        </p:nvSpPr>
        <p:spPr>
          <a:xfrm>
            <a:off x="5701930" y="5036081"/>
            <a:ext cx="785343" cy="369332"/>
          </a:xfrm>
          <a:prstGeom prst="rect">
            <a:avLst/>
          </a:prstGeom>
          <a:noFill/>
        </p:spPr>
        <p:txBody>
          <a:bodyPr wrap="none" rtlCol="0">
            <a:spAutoFit/>
          </a:bodyPr>
          <a:lstStyle/>
          <a:p>
            <a:pPr algn="l"/>
            <a:r>
              <a:rPr lang="nb-NO">
                <a:solidFill>
                  <a:schemeClr val="bg2"/>
                </a:solidFill>
                <a:latin typeface="+mn-lt"/>
              </a:rPr>
              <a:t>Goliat</a:t>
            </a:r>
          </a:p>
        </p:txBody>
      </p:sp>
      <p:sp>
        <p:nvSpPr>
          <p:cNvPr id="12" name="TekstSylinder 11">
            <a:extLst>
              <a:ext uri="{FF2B5EF4-FFF2-40B4-BE49-F238E27FC236}">
                <a16:creationId xmlns:a16="http://schemas.microsoft.com/office/drawing/2014/main" id="{FC774733-9FAE-5D73-94FC-67EA1D554546}"/>
              </a:ext>
            </a:extLst>
          </p:cNvPr>
          <p:cNvSpPr txBox="1"/>
          <p:nvPr/>
        </p:nvSpPr>
        <p:spPr>
          <a:xfrm>
            <a:off x="9432016" y="5036081"/>
            <a:ext cx="1659429" cy="369332"/>
          </a:xfrm>
          <a:prstGeom prst="rect">
            <a:avLst/>
          </a:prstGeom>
          <a:noFill/>
        </p:spPr>
        <p:txBody>
          <a:bodyPr wrap="none" rtlCol="0">
            <a:spAutoFit/>
          </a:bodyPr>
          <a:lstStyle/>
          <a:p>
            <a:pPr algn="l"/>
            <a:r>
              <a:rPr lang="nb-NO">
                <a:solidFill>
                  <a:schemeClr val="bg2"/>
                </a:solidFill>
                <a:latin typeface="+mn-lt"/>
              </a:rPr>
              <a:t>Snøhvit/ HLNG</a:t>
            </a:r>
          </a:p>
        </p:txBody>
      </p:sp>
      <p:sp>
        <p:nvSpPr>
          <p:cNvPr id="14" name="Plassholder for tekst 6">
            <a:extLst>
              <a:ext uri="{FF2B5EF4-FFF2-40B4-BE49-F238E27FC236}">
                <a16:creationId xmlns:a16="http://schemas.microsoft.com/office/drawing/2014/main" id="{C524A987-C8C8-7631-3F6C-69FC8B1BCDCC}"/>
              </a:ext>
            </a:extLst>
          </p:cNvPr>
          <p:cNvSpPr txBox="1">
            <a:spLocks/>
          </p:cNvSpPr>
          <p:nvPr/>
        </p:nvSpPr>
        <p:spPr bwMode="auto">
          <a:xfrm>
            <a:off x="4323778" y="288000"/>
            <a:ext cx="3240000" cy="144000"/>
          </a:xfrm>
          <a:prstGeom prst="rect">
            <a:avLst/>
          </a:prstGeom>
          <a:noFill/>
          <a:ln w="9525">
            <a:noFill/>
            <a:miter lim="800000"/>
            <a:headEnd/>
            <a:tailEnd/>
          </a:ln>
        </p:spPr>
        <p:txBody>
          <a:bodyPr vert="horz" wrap="square" lIns="72000" tIns="0" rIns="72000" bIns="0" numCol="1" anchor="ctr" anchorCtr="0" compatLnSpc="1">
            <a:prstTxWarp prst="textNoShape">
              <a:avLst/>
            </a:prstTxWarp>
          </a:bodyPr>
          <a:lstStyle>
            <a:lvl1pPr marL="0" indent="0" algn="l" defTabSz="540000" rtl="0" eaLnBrk="1" fontAlgn="base" hangingPunct="1">
              <a:spcBef>
                <a:spcPts val="1000"/>
              </a:spcBef>
              <a:spcAft>
                <a:spcPct val="0"/>
              </a:spcAft>
              <a:buClr>
                <a:schemeClr val="bg2"/>
              </a:buClr>
              <a:buSzPct val="100000"/>
              <a:buFont typeface="Arial" charset="0"/>
              <a:buNone/>
              <a:tabLst/>
              <a:defRPr sz="900" kern="1200">
                <a:solidFill>
                  <a:schemeClr val="bg2"/>
                </a:solidFill>
                <a:latin typeface="Aptos Light" panose="020B0004020202020204" pitchFamily="34" charset="0"/>
                <a:ea typeface="ＭＳ Ｐゴシック" charset="-128"/>
                <a:cs typeface="Calibri"/>
              </a:defRPr>
            </a:lvl1pPr>
            <a:lvl2pPr marL="540000" indent="-270000" algn="l" defTabSz="540000" rtl="0" eaLnBrk="1" fontAlgn="base" hangingPunct="1">
              <a:spcBef>
                <a:spcPts val="0"/>
              </a:spcBef>
              <a:spcAft>
                <a:spcPct val="0"/>
              </a:spcAft>
              <a:buClr>
                <a:schemeClr val="bg2"/>
              </a:buClr>
              <a:buSzPct val="100000"/>
              <a:buFont typeface="Arial" pitchFamily="34" charset="0"/>
              <a:buChar char="•"/>
              <a:defRPr sz="2000" kern="1200">
                <a:solidFill>
                  <a:schemeClr val="bg2"/>
                </a:solidFill>
                <a:latin typeface="+mn-lt"/>
                <a:ea typeface="ＭＳ Ｐゴシック" charset="-128"/>
                <a:cs typeface="Calibri"/>
              </a:defRPr>
            </a:lvl2pPr>
            <a:lvl3pPr marL="810000" indent="-270000" algn="l" defTabSz="540000" rtl="0" eaLnBrk="1" fontAlgn="base" hangingPunct="1">
              <a:spcBef>
                <a:spcPts val="0"/>
              </a:spcBef>
              <a:spcAft>
                <a:spcPct val="0"/>
              </a:spcAft>
              <a:buClr>
                <a:schemeClr val="bg2"/>
              </a:buClr>
              <a:buSzPct val="100000"/>
              <a:buFont typeface="Arial" charset="0"/>
              <a:buChar char="•"/>
              <a:defRPr sz="2000" kern="1200">
                <a:solidFill>
                  <a:schemeClr val="bg2"/>
                </a:solidFill>
                <a:latin typeface="+mn-lt"/>
                <a:ea typeface="ＭＳ Ｐゴシック" charset="-128"/>
                <a:cs typeface="Calibri"/>
              </a:defRPr>
            </a:lvl3pPr>
            <a:lvl4pPr marL="1080000" indent="-270000" algn="l" defTabSz="540000" rtl="0" eaLnBrk="1" fontAlgn="base" hangingPunct="1">
              <a:spcBef>
                <a:spcPts val="0"/>
              </a:spcBef>
              <a:spcAft>
                <a:spcPct val="0"/>
              </a:spcAft>
              <a:buClr>
                <a:schemeClr val="bg2"/>
              </a:buClr>
              <a:buSzPct val="100000"/>
              <a:buFont typeface="Arial" pitchFamily="34" charset="0"/>
              <a:buChar char="•"/>
              <a:defRPr sz="2000" kern="1200">
                <a:solidFill>
                  <a:schemeClr val="bg2"/>
                </a:solidFill>
                <a:latin typeface="+mn-lt"/>
                <a:ea typeface="ＭＳ Ｐゴシック" charset="-128"/>
                <a:cs typeface="Calibri" pitchFamily="34" charset="0"/>
              </a:defRPr>
            </a:lvl4pPr>
            <a:lvl5pPr marL="1350000" indent="-270000" algn="l" defTabSz="540000" rtl="0" eaLnBrk="1" fontAlgn="base" hangingPunct="1">
              <a:spcBef>
                <a:spcPts val="0"/>
              </a:spcBef>
              <a:spcAft>
                <a:spcPct val="0"/>
              </a:spcAft>
              <a:buClr>
                <a:schemeClr val="bg2"/>
              </a:buClr>
              <a:buFont typeface="Arial" pitchFamily="34" charset="0"/>
              <a:buChar char="•"/>
              <a:defRPr sz="2000" kern="1200">
                <a:solidFill>
                  <a:schemeClr val="bg2"/>
                </a:solidFill>
                <a:latin typeface="+mn-lt"/>
                <a:ea typeface="ＭＳ Ｐゴシック" charset="-128"/>
                <a:cs typeface="Calibri" pitchFamily="34" charset="0"/>
              </a:defRPr>
            </a:lvl5pPr>
            <a:lvl6pPr marL="3352494" indent="-304772" algn="l" defTabSz="609545" rtl="0" eaLnBrk="1" latinLnBrk="0" hangingPunct="1">
              <a:spcBef>
                <a:spcPct val="20000"/>
              </a:spcBef>
              <a:buFont typeface="Arial"/>
              <a:buChar char="•"/>
              <a:defRPr sz="2667" kern="1200">
                <a:solidFill>
                  <a:schemeClr val="tx1"/>
                </a:solidFill>
                <a:latin typeface="+mn-lt"/>
                <a:ea typeface="+mn-ea"/>
                <a:cs typeface="+mn-cs"/>
              </a:defRPr>
            </a:lvl6pPr>
            <a:lvl7pPr marL="3962036" indent="-304772" algn="l" defTabSz="609545" rtl="0" eaLnBrk="1" latinLnBrk="0" hangingPunct="1">
              <a:spcBef>
                <a:spcPct val="20000"/>
              </a:spcBef>
              <a:buFont typeface="Arial"/>
              <a:buChar char="•"/>
              <a:defRPr sz="2667" kern="1200">
                <a:solidFill>
                  <a:schemeClr val="tx1"/>
                </a:solidFill>
                <a:latin typeface="+mn-lt"/>
                <a:ea typeface="+mn-ea"/>
                <a:cs typeface="+mn-cs"/>
              </a:defRPr>
            </a:lvl7pPr>
            <a:lvl8pPr marL="4571580" indent="-304772" algn="l" defTabSz="609545" rtl="0" eaLnBrk="1" latinLnBrk="0" hangingPunct="1">
              <a:spcBef>
                <a:spcPct val="20000"/>
              </a:spcBef>
              <a:buFont typeface="Arial"/>
              <a:buChar char="•"/>
              <a:defRPr sz="2667" kern="1200">
                <a:solidFill>
                  <a:schemeClr val="tx1"/>
                </a:solidFill>
                <a:latin typeface="+mn-lt"/>
                <a:ea typeface="+mn-ea"/>
                <a:cs typeface="+mn-cs"/>
              </a:defRPr>
            </a:lvl8pPr>
            <a:lvl9pPr marL="5181124" indent="-304772" algn="l" defTabSz="60954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nb-NO" dirty="0"/>
              <a:t>Forum for fremtidens oljevern</a:t>
            </a:r>
          </a:p>
        </p:txBody>
      </p:sp>
    </p:spTree>
    <p:extLst>
      <p:ext uri="{BB962C8B-B14F-4D97-AF65-F5344CB8AC3E}">
        <p14:creationId xmlns:p14="http://schemas.microsoft.com/office/powerpoint/2010/main" val="2582080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1ACE71-03D5-D695-F00C-3366361FDA11}"/>
              </a:ext>
            </a:extLst>
          </p:cNvPr>
          <p:cNvSpPr>
            <a:spLocks noGrp="1"/>
          </p:cNvSpPr>
          <p:nvPr>
            <p:ph type="title"/>
          </p:nvPr>
        </p:nvSpPr>
        <p:spPr>
          <a:xfrm>
            <a:off x="665420" y="1160748"/>
            <a:ext cx="6980094" cy="468000"/>
          </a:xfrm>
        </p:spPr>
        <p:txBody>
          <a:bodyPr/>
          <a:lstStyle/>
          <a:p>
            <a:r>
              <a:rPr lang="nb-NO" dirty="0"/>
              <a:t>Fremtidig produksjon av olje og gass</a:t>
            </a:r>
          </a:p>
        </p:txBody>
      </p:sp>
      <p:sp>
        <p:nvSpPr>
          <p:cNvPr id="3" name="Plassholder for dato 2">
            <a:extLst>
              <a:ext uri="{FF2B5EF4-FFF2-40B4-BE49-F238E27FC236}">
                <a16:creationId xmlns:a16="http://schemas.microsoft.com/office/drawing/2014/main" id="{5E289314-FC3B-38CD-8B8A-4DE528E2EFE5}"/>
              </a:ext>
            </a:extLst>
          </p:cNvPr>
          <p:cNvSpPr>
            <a:spLocks noGrp="1"/>
          </p:cNvSpPr>
          <p:nvPr>
            <p:ph type="dt" sz="half" idx="15"/>
          </p:nvPr>
        </p:nvSpPr>
        <p:spPr/>
        <p:txBody>
          <a:bodyPr/>
          <a:lstStyle/>
          <a:p>
            <a:pPr>
              <a:defRPr/>
            </a:pPr>
            <a:fld id="{482AFFE2-8DF7-409D-84EB-EC42B5656B75}" type="datetime1">
              <a:rPr lang="nb-NO" smtClean="0"/>
              <a:t>02.09.2024</a:t>
            </a:fld>
            <a:endParaRPr lang="nb-NO" dirty="0"/>
          </a:p>
        </p:txBody>
      </p:sp>
      <p:sp>
        <p:nvSpPr>
          <p:cNvPr id="4" name="Plassholder for lysbildenummer 3">
            <a:extLst>
              <a:ext uri="{FF2B5EF4-FFF2-40B4-BE49-F238E27FC236}">
                <a16:creationId xmlns:a16="http://schemas.microsoft.com/office/drawing/2014/main" id="{F9FD8C28-CADF-74D3-3818-9AFA72485203}"/>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4</a:t>
            </a:fld>
            <a:endParaRPr lang="nb-NO" dirty="0"/>
          </a:p>
        </p:txBody>
      </p:sp>
      <p:sp>
        <p:nvSpPr>
          <p:cNvPr id="5" name="Plassholder for tekst 4">
            <a:extLst>
              <a:ext uri="{FF2B5EF4-FFF2-40B4-BE49-F238E27FC236}">
                <a16:creationId xmlns:a16="http://schemas.microsoft.com/office/drawing/2014/main" id="{97DC6AC1-22A7-6536-B8A2-77058675D49A}"/>
              </a:ext>
            </a:extLst>
          </p:cNvPr>
          <p:cNvSpPr>
            <a:spLocks noGrp="1"/>
          </p:cNvSpPr>
          <p:nvPr>
            <p:ph type="body" sz="quarter" idx="18"/>
          </p:nvPr>
        </p:nvSpPr>
        <p:spPr/>
        <p:txBody>
          <a:bodyPr/>
          <a:lstStyle/>
          <a:p>
            <a:endParaRPr lang="nb-NO"/>
          </a:p>
        </p:txBody>
      </p:sp>
      <p:sp>
        <p:nvSpPr>
          <p:cNvPr id="7" name="Plassholder for tekst 6">
            <a:extLst>
              <a:ext uri="{FF2B5EF4-FFF2-40B4-BE49-F238E27FC236}">
                <a16:creationId xmlns:a16="http://schemas.microsoft.com/office/drawing/2014/main" id="{0A6410CC-9936-8ECA-0F3F-639173740E45}"/>
              </a:ext>
            </a:extLst>
          </p:cNvPr>
          <p:cNvSpPr>
            <a:spLocks noGrp="1"/>
          </p:cNvSpPr>
          <p:nvPr>
            <p:ph type="body" sz="quarter" idx="13"/>
          </p:nvPr>
        </p:nvSpPr>
        <p:spPr/>
        <p:txBody>
          <a:bodyPr/>
          <a:lstStyle/>
          <a:p>
            <a:r>
              <a:rPr lang="nb-NO" dirty="0"/>
              <a:t>Aktivitet i nord</a:t>
            </a:r>
          </a:p>
        </p:txBody>
      </p:sp>
      <p:sp>
        <p:nvSpPr>
          <p:cNvPr id="8" name="Plassholder for tekst 7">
            <a:extLst>
              <a:ext uri="{FF2B5EF4-FFF2-40B4-BE49-F238E27FC236}">
                <a16:creationId xmlns:a16="http://schemas.microsoft.com/office/drawing/2014/main" id="{5EA1BE1A-7FE9-EF6B-35B0-6A35B46053AE}"/>
              </a:ext>
            </a:extLst>
          </p:cNvPr>
          <p:cNvSpPr>
            <a:spLocks noGrp="1"/>
          </p:cNvSpPr>
          <p:nvPr>
            <p:ph type="body" sz="quarter" idx="14"/>
          </p:nvPr>
        </p:nvSpPr>
        <p:spPr/>
        <p:txBody>
          <a:bodyPr/>
          <a:lstStyle/>
          <a:p>
            <a:pPr algn="ctr"/>
            <a:r>
              <a:rPr lang="nb-NO" dirty="0"/>
              <a:t>Forum for fremtidens oljevern</a:t>
            </a:r>
          </a:p>
        </p:txBody>
      </p:sp>
      <p:graphicFrame>
        <p:nvGraphicFramePr>
          <p:cNvPr id="9" name="Diagram 8">
            <a:extLst>
              <a:ext uri="{FF2B5EF4-FFF2-40B4-BE49-F238E27FC236}">
                <a16:creationId xmlns:a16="http://schemas.microsoft.com/office/drawing/2014/main" id="{625E7191-62CA-4EFF-8787-9EEEB53F740F}"/>
              </a:ext>
            </a:extLst>
          </p:cNvPr>
          <p:cNvGraphicFramePr>
            <a:graphicFrameLocks/>
          </p:cNvGraphicFramePr>
          <p:nvPr>
            <p:extLst>
              <p:ext uri="{D42A27DB-BD31-4B8C-83A1-F6EECF244321}">
                <p14:modId xmlns:p14="http://schemas.microsoft.com/office/powerpoint/2010/main" val="2312098341"/>
              </p:ext>
            </p:extLst>
          </p:nvPr>
        </p:nvGraphicFramePr>
        <p:xfrm>
          <a:off x="454017" y="1717589"/>
          <a:ext cx="11182845" cy="480703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kstSylinder 1">
            <a:extLst>
              <a:ext uri="{FF2B5EF4-FFF2-40B4-BE49-F238E27FC236}">
                <a16:creationId xmlns:a16="http://schemas.microsoft.com/office/drawing/2014/main" id="{BCD32C41-EB3F-A22B-89CB-73A073897219}"/>
              </a:ext>
            </a:extLst>
          </p:cNvPr>
          <p:cNvSpPr txBox="1"/>
          <p:nvPr/>
        </p:nvSpPr>
        <p:spPr>
          <a:xfrm>
            <a:off x="7645514" y="4795364"/>
            <a:ext cx="1835894" cy="840895"/>
          </a:xfrm>
          <a:prstGeom prst="rect">
            <a:avLst/>
          </a:prstGeom>
        </p:spPr>
        <p:txBody>
          <a:bodyPr wrap="none" rtlCol="0"/>
          <a:lstStyle>
            <a:defPPr>
              <a:defRPr lang="nn-NO"/>
            </a:defPPr>
            <a:lvl1pPr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609545"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1219088"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828633"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2438176"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3047721" algn="l" defTabSz="609545" rtl="0" eaLnBrk="1" latinLnBrk="0" hangingPunct="1">
              <a:defRPr kern="1200">
                <a:solidFill>
                  <a:schemeClr val="tx1"/>
                </a:solidFill>
                <a:latin typeface="Arial" charset="0"/>
                <a:ea typeface="ＭＳ Ｐゴシック" charset="-128"/>
                <a:cs typeface="ＭＳ Ｐゴシック" charset="-128"/>
              </a:defRPr>
            </a:lvl6pPr>
            <a:lvl7pPr marL="3657265" algn="l" defTabSz="609545" rtl="0" eaLnBrk="1" latinLnBrk="0" hangingPunct="1">
              <a:defRPr kern="1200">
                <a:solidFill>
                  <a:schemeClr val="tx1"/>
                </a:solidFill>
                <a:latin typeface="Arial" charset="0"/>
                <a:ea typeface="ＭＳ Ｐゴシック" charset="-128"/>
                <a:cs typeface="ＭＳ Ｐゴシック" charset="-128"/>
              </a:defRPr>
            </a:lvl7pPr>
            <a:lvl8pPr marL="4266808" algn="l" defTabSz="609545" rtl="0" eaLnBrk="1" latinLnBrk="0" hangingPunct="1">
              <a:defRPr kern="1200">
                <a:solidFill>
                  <a:schemeClr val="tx1"/>
                </a:solidFill>
                <a:latin typeface="Arial" charset="0"/>
                <a:ea typeface="ＭＳ Ｐゴシック" charset="-128"/>
                <a:cs typeface="ＭＳ Ｐゴシック" charset="-128"/>
              </a:defRPr>
            </a:lvl8pPr>
            <a:lvl9pPr marL="4876353" algn="l" defTabSz="609545" rtl="0" eaLnBrk="1" latinLnBrk="0" hangingPunct="1">
              <a:defRPr kern="1200">
                <a:solidFill>
                  <a:schemeClr val="tx1"/>
                </a:solidFill>
                <a:latin typeface="Arial" charset="0"/>
                <a:ea typeface="ＭＳ Ｐゴシック" charset="-128"/>
                <a:cs typeface="ＭＳ Ｐゴシック" charset="-128"/>
              </a:defRPr>
            </a:lvl9pPr>
          </a:lstStyle>
          <a:p>
            <a:r>
              <a:rPr lang="nb-NO" sz="1200" b="1" dirty="0">
                <a:solidFill>
                  <a:srgbClr val="92D050"/>
                </a:solidFill>
                <a:effectLst/>
              </a:rPr>
              <a:t>Lav ressurstilvekst </a:t>
            </a:r>
          </a:p>
          <a:p>
            <a:r>
              <a:rPr lang="nb-NO" sz="1000" dirty="0">
                <a:solidFill>
                  <a:srgbClr val="92D050"/>
                </a:solidFill>
                <a:effectLst/>
              </a:rPr>
              <a:t>og lite og sen teknologiutvikling</a:t>
            </a:r>
            <a:endParaRPr lang="nb-NO" sz="1000" dirty="0">
              <a:solidFill>
                <a:srgbClr val="92D050"/>
              </a:solidFill>
            </a:endParaRPr>
          </a:p>
        </p:txBody>
      </p:sp>
      <p:sp>
        <p:nvSpPr>
          <p:cNvPr id="11" name="TekstSylinder 1">
            <a:extLst>
              <a:ext uri="{FF2B5EF4-FFF2-40B4-BE49-F238E27FC236}">
                <a16:creationId xmlns:a16="http://schemas.microsoft.com/office/drawing/2014/main" id="{B21992C0-3F8C-D883-CDEA-E588EDF43A25}"/>
              </a:ext>
            </a:extLst>
          </p:cNvPr>
          <p:cNvSpPr txBox="1"/>
          <p:nvPr/>
        </p:nvSpPr>
        <p:spPr>
          <a:xfrm>
            <a:off x="9306103" y="4019125"/>
            <a:ext cx="986126" cy="329798"/>
          </a:xfrm>
          <a:prstGeom prst="rect">
            <a:avLst/>
          </a:prstGeom>
          <a:ln>
            <a:noFill/>
          </a:ln>
          <a:effectLst/>
        </p:spPr>
        <p:txBody>
          <a:bodyPr wrap="none" rtlCol="0"/>
          <a:lstStyle>
            <a:defPPr>
              <a:defRPr lang="nn-NO"/>
            </a:defPPr>
            <a:lvl1pPr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609545"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1219088"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828633"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2438176"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3047721" algn="l" defTabSz="609545" rtl="0" eaLnBrk="1" latinLnBrk="0" hangingPunct="1">
              <a:defRPr kern="1200">
                <a:solidFill>
                  <a:schemeClr val="tx1"/>
                </a:solidFill>
                <a:latin typeface="Arial" charset="0"/>
                <a:ea typeface="ＭＳ Ｐゴシック" charset="-128"/>
                <a:cs typeface="ＭＳ Ｐゴシック" charset="-128"/>
              </a:defRPr>
            </a:lvl6pPr>
            <a:lvl7pPr marL="3657265" algn="l" defTabSz="609545" rtl="0" eaLnBrk="1" latinLnBrk="0" hangingPunct="1">
              <a:defRPr kern="1200">
                <a:solidFill>
                  <a:schemeClr val="tx1"/>
                </a:solidFill>
                <a:latin typeface="Arial" charset="0"/>
                <a:ea typeface="ＭＳ Ｐゴシック" charset="-128"/>
                <a:cs typeface="ＭＳ Ｐゴシック" charset="-128"/>
              </a:defRPr>
            </a:lvl7pPr>
            <a:lvl8pPr marL="4266808" algn="l" defTabSz="609545" rtl="0" eaLnBrk="1" latinLnBrk="0" hangingPunct="1">
              <a:defRPr kern="1200">
                <a:solidFill>
                  <a:schemeClr val="tx1"/>
                </a:solidFill>
                <a:latin typeface="Arial" charset="0"/>
                <a:ea typeface="ＭＳ Ｐゴシック" charset="-128"/>
                <a:cs typeface="ＭＳ Ｐゴシック" charset="-128"/>
              </a:defRPr>
            </a:lvl8pPr>
            <a:lvl9pPr marL="4876353" algn="l" defTabSz="609545" rtl="0" eaLnBrk="1" latinLnBrk="0" hangingPunct="1">
              <a:defRPr kern="1200">
                <a:solidFill>
                  <a:schemeClr val="tx1"/>
                </a:solidFill>
                <a:latin typeface="Arial" charset="0"/>
                <a:ea typeface="ＭＳ Ｐゴシック" charset="-128"/>
                <a:cs typeface="ＭＳ Ｐゴシック" charset="-128"/>
              </a:defRPr>
            </a:lvl9pPr>
          </a:lstStyle>
          <a:p>
            <a:r>
              <a:rPr lang="nb-NO" sz="1200" b="1" dirty="0"/>
              <a:t>Forventning</a:t>
            </a:r>
          </a:p>
        </p:txBody>
      </p:sp>
      <p:sp>
        <p:nvSpPr>
          <p:cNvPr id="12" name="TekstSylinder 1">
            <a:extLst>
              <a:ext uri="{FF2B5EF4-FFF2-40B4-BE49-F238E27FC236}">
                <a16:creationId xmlns:a16="http://schemas.microsoft.com/office/drawing/2014/main" id="{5C6CAEDB-3A1C-AA7A-9049-4A0581D48890}"/>
              </a:ext>
            </a:extLst>
          </p:cNvPr>
          <p:cNvSpPr txBox="1"/>
          <p:nvPr/>
        </p:nvSpPr>
        <p:spPr>
          <a:xfrm>
            <a:off x="9799166" y="2708920"/>
            <a:ext cx="1606394" cy="618332"/>
          </a:xfrm>
          <a:prstGeom prst="rect">
            <a:avLst/>
          </a:prstGeom>
          <a:noFill/>
          <a:ln>
            <a:noFill/>
          </a:ln>
        </p:spPr>
        <p:txBody>
          <a:bodyPr wrap="none" rtlCol="0"/>
          <a:lstStyle>
            <a:defPPr>
              <a:defRPr lang="nn-NO"/>
            </a:defPPr>
            <a:lvl1pPr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609545"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1219088"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828633"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2438176"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3047721" algn="l" defTabSz="609545" rtl="0" eaLnBrk="1" latinLnBrk="0" hangingPunct="1">
              <a:defRPr kern="1200">
                <a:solidFill>
                  <a:schemeClr val="tx1"/>
                </a:solidFill>
                <a:latin typeface="Arial" charset="0"/>
                <a:ea typeface="ＭＳ Ｐゴシック" charset="-128"/>
                <a:cs typeface="ＭＳ Ｐゴシック" charset="-128"/>
              </a:defRPr>
            </a:lvl6pPr>
            <a:lvl7pPr marL="3657265" algn="l" defTabSz="609545" rtl="0" eaLnBrk="1" latinLnBrk="0" hangingPunct="1">
              <a:defRPr kern="1200">
                <a:solidFill>
                  <a:schemeClr val="tx1"/>
                </a:solidFill>
                <a:latin typeface="Arial" charset="0"/>
                <a:ea typeface="ＭＳ Ｐゴシック" charset="-128"/>
                <a:cs typeface="ＭＳ Ｐゴシック" charset="-128"/>
              </a:defRPr>
            </a:lvl7pPr>
            <a:lvl8pPr marL="4266808" algn="l" defTabSz="609545" rtl="0" eaLnBrk="1" latinLnBrk="0" hangingPunct="1">
              <a:defRPr kern="1200">
                <a:solidFill>
                  <a:schemeClr val="tx1"/>
                </a:solidFill>
                <a:latin typeface="Arial" charset="0"/>
                <a:ea typeface="ＭＳ Ｐゴシック" charset="-128"/>
                <a:cs typeface="ＭＳ Ｐゴシック" charset="-128"/>
              </a:defRPr>
            </a:lvl8pPr>
            <a:lvl9pPr marL="4876353" algn="l" defTabSz="609545" rtl="0" eaLnBrk="1" latinLnBrk="0" hangingPunct="1">
              <a:defRPr kern="1200">
                <a:solidFill>
                  <a:schemeClr val="tx1"/>
                </a:solidFill>
                <a:latin typeface="Arial" charset="0"/>
                <a:ea typeface="ＭＳ Ｐゴシック" charset="-128"/>
                <a:cs typeface="ＭＳ Ｐゴシック" charset="-128"/>
              </a:defRPr>
            </a:lvl9pPr>
          </a:lstStyle>
          <a:p>
            <a:r>
              <a:rPr lang="nb-NO" sz="1200" b="1" dirty="0">
                <a:solidFill>
                  <a:srgbClr val="00B0F0"/>
                </a:solidFill>
              </a:rPr>
              <a:t>Høy ressurstilvekst </a:t>
            </a:r>
          </a:p>
          <a:p>
            <a:r>
              <a:rPr lang="nb-NO" sz="1000" dirty="0">
                <a:solidFill>
                  <a:srgbClr val="00B0F0"/>
                </a:solidFill>
              </a:rPr>
              <a:t>og mye og rask </a:t>
            </a:r>
          </a:p>
          <a:p>
            <a:r>
              <a:rPr lang="nb-NO" sz="1000" dirty="0">
                <a:solidFill>
                  <a:srgbClr val="00B0F0"/>
                </a:solidFill>
              </a:rPr>
              <a:t>teknologiutvikling</a:t>
            </a:r>
          </a:p>
        </p:txBody>
      </p:sp>
    </p:spTree>
    <p:extLst>
      <p:ext uri="{BB962C8B-B14F-4D97-AF65-F5344CB8AC3E}">
        <p14:creationId xmlns:p14="http://schemas.microsoft.com/office/powerpoint/2010/main" val="4053068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57045-487E-1063-32DB-F67686FB0E88}"/>
            </a:ext>
          </a:extLst>
        </p:cNvPr>
        <p:cNvGrpSpPr/>
        <p:nvPr/>
      </p:nvGrpSpPr>
      <p:grpSpPr>
        <a:xfrm>
          <a:off x="0" y="0"/>
          <a:ext cx="0" cy="0"/>
          <a:chOff x="0" y="0"/>
          <a:chExt cx="0" cy="0"/>
        </a:xfrm>
      </p:grpSpPr>
      <p:pic>
        <p:nvPicPr>
          <p:cNvPr id="15" name="Bilde 14" descr="Et bilde som inneholder monokrom, sort og hvit&#10;&#10;Automatisk generert beskrivelse med middels konfidens">
            <a:extLst>
              <a:ext uri="{FF2B5EF4-FFF2-40B4-BE49-F238E27FC236}">
                <a16:creationId xmlns:a16="http://schemas.microsoft.com/office/drawing/2014/main" id="{0F77DF02-A1DC-7621-7A48-4E7F76F793B5}"/>
              </a:ext>
            </a:extLst>
          </p:cNvPr>
          <p:cNvPicPr>
            <a:picLocks noChangeAspect="1"/>
          </p:cNvPicPr>
          <p:nvPr/>
        </p:nvPicPr>
        <p:blipFill>
          <a:blip r:embed="rId3"/>
          <a:stretch>
            <a:fillRect/>
          </a:stretch>
        </p:blipFill>
        <p:spPr>
          <a:xfrm>
            <a:off x="2875" y="200"/>
            <a:ext cx="12192000" cy="6858000"/>
          </a:xfrm>
          <a:prstGeom prst="rect">
            <a:avLst/>
          </a:prstGeom>
        </p:spPr>
      </p:pic>
      <p:sp>
        <p:nvSpPr>
          <p:cNvPr id="4" name="Plassholder for lysbildenummer 3">
            <a:extLst>
              <a:ext uri="{FF2B5EF4-FFF2-40B4-BE49-F238E27FC236}">
                <a16:creationId xmlns:a16="http://schemas.microsoft.com/office/drawing/2014/main" id="{D27F1758-2EAE-3562-4CDA-F3333F24C54E}"/>
              </a:ext>
            </a:extLst>
          </p:cNvPr>
          <p:cNvSpPr>
            <a:spLocks noGrp="1"/>
          </p:cNvSpPr>
          <p:nvPr>
            <p:ph type="sldNum" sz="quarter" idx="17"/>
          </p:nvPr>
        </p:nvSpPr>
        <p:spPr/>
        <p:txBody>
          <a:bodyPr/>
          <a:lstStyle/>
          <a:p>
            <a:pPr marL="0" marR="0" lvl="0" indent="0" algn="r" defTabSz="609545"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FBFBFD"/>
                </a:solidFill>
                <a:effectLst/>
                <a:uLnTx/>
                <a:uFillTx/>
                <a:latin typeface="Aptos Light" panose="020B0004020202020204" pitchFamily="34" charset="0"/>
                <a:ea typeface="+mn-ea"/>
                <a:cs typeface="+mn-cs"/>
              </a:rPr>
              <a:t>S</a:t>
            </a:r>
            <a:fld id="{C588D286-E44A-F344-AC03-AA90C50A06B2}" type="slidenum">
              <a:rPr kumimoji="0" lang="nb-NO" sz="900" b="0" i="0" u="none" strike="noStrike" kern="1200" cap="none" spc="0" normalizeH="0" baseline="0" noProof="0" smtClean="0">
                <a:ln>
                  <a:noFill/>
                </a:ln>
                <a:solidFill>
                  <a:srgbClr val="FBFBFD"/>
                </a:solidFill>
                <a:effectLst/>
                <a:uLnTx/>
                <a:uFillTx/>
                <a:latin typeface="Aptos Light" panose="020B0004020202020204" pitchFamily="34" charset="0"/>
                <a:ea typeface="+mn-ea"/>
                <a:cs typeface="+mn-cs"/>
              </a:rPr>
              <a:pPr marL="0" marR="0" lvl="0" indent="0" algn="r" defTabSz="609545" rtl="0" eaLnBrk="1" fontAlgn="auto" latinLnBrk="0" hangingPunct="1">
                <a:lnSpc>
                  <a:spcPct val="100000"/>
                </a:lnSpc>
                <a:spcBef>
                  <a:spcPts val="0"/>
                </a:spcBef>
                <a:spcAft>
                  <a:spcPts val="0"/>
                </a:spcAft>
                <a:buClrTx/>
                <a:buSzTx/>
                <a:buFontTx/>
                <a:buNone/>
                <a:tabLst/>
                <a:defRPr/>
              </a:pPr>
              <a:t>5</a:t>
            </a:fld>
            <a:endParaRPr kumimoji="0" lang="nb-NO" sz="900" b="0" i="0" u="none" strike="noStrike" kern="1200" cap="none" spc="0" normalizeH="0" baseline="0" noProof="0">
              <a:ln>
                <a:noFill/>
              </a:ln>
              <a:solidFill>
                <a:srgbClr val="FBFBFD"/>
              </a:solidFill>
              <a:effectLst/>
              <a:uLnTx/>
              <a:uFillTx/>
              <a:latin typeface="Aptos Light" panose="020B0004020202020204" pitchFamily="34" charset="0"/>
              <a:ea typeface="+mn-ea"/>
              <a:cs typeface="+mn-cs"/>
            </a:endParaRPr>
          </a:p>
        </p:txBody>
      </p:sp>
      <p:sp>
        <p:nvSpPr>
          <p:cNvPr id="7" name="Plassholder for tekst 6">
            <a:extLst>
              <a:ext uri="{FF2B5EF4-FFF2-40B4-BE49-F238E27FC236}">
                <a16:creationId xmlns:a16="http://schemas.microsoft.com/office/drawing/2014/main" id="{5E024F53-FD1E-BB72-BD17-734114A3EA0A}"/>
              </a:ext>
            </a:extLst>
          </p:cNvPr>
          <p:cNvSpPr>
            <a:spLocks noGrp="1"/>
          </p:cNvSpPr>
          <p:nvPr>
            <p:ph type="body" sz="quarter" idx="13"/>
          </p:nvPr>
        </p:nvSpPr>
        <p:spPr/>
        <p:txBody>
          <a:bodyPr/>
          <a:lstStyle/>
          <a:p>
            <a:r>
              <a:rPr lang="nb-NO" dirty="0"/>
              <a:t>Aktivitet i nord</a:t>
            </a:r>
          </a:p>
        </p:txBody>
      </p:sp>
      <p:sp>
        <p:nvSpPr>
          <p:cNvPr id="5" name="Plassholder for dato 2">
            <a:extLst>
              <a:ext uri="{FF2B5EF4-FFF2-40B4-BE49-F238E27FC236}">
                <a16:creationId xmlns:a16="http://schemas.microsoft.com/office/drawing/2014/main" id="{1EC6E408-211F-5D7E-F6D0-4F15EAC1C974}"/>
              </a:ext>
            </a:extLst>
          </p:cNvPr>
          <p:cNvSpPr>
            <a:spLocks noGrp="1"/>
          </p:cNvSpPr>
          <p:nvPr>
            <p:ph type="dt" sz="half" idx="15"/>
          </p:nvPr>
        </p:nvSpPr>
        <p:spPr>
          <a:xfrm>
            <a:off x="8112224" y="288000"/>
            <a:ext cx="1296889" cy="144000"/>
          </a:xfrm>
        </p:spPr>
        <p:txBody>
          <a:bodyPr/>
          <a:lstStyle/>
          <a:p>
            <a:pPr marL="0" marR="0" lvl="0" indent="0" algn="r" defTabSz="609545" rtl="0" eaLnBrk="1" fontAlgn="auto" latinLnBrk="0" hangingPunct="1">
              <a:lnSpc>
                <a:spcPct val="100000"/>
              </a:lnSpc>
              <a:spcBef>
                <a:spcPts val="0"/>
              </a:spcBef>
              <a:spcAft>
                <a:spcPts val="0"/>
              </a:spcAft>
              <a:buClrTx/>
              <a:buSzTx/>
              <a:buFontTx/>
              <a:buNone/>
              <a:tabLst/>
              <a:defRPr/>
            </a:pPr>
            <a:fld id="{D81974FE-D81D-4B8B-865C-0B21D63AC7CD}" type="datetime1">
              <a:rPr kumimoji="0" lang="nb-NO" sz="900" b="0" i="0" u="none" strike="noStrike" kern="1200" cap="none" spc="0" normalizeH="0" baseline="0" noProof="0" smtClean="0">
                <a:ln>
                  <a:noFill/>
                </a:ln>
                <a:solidFill>
                  <a:srgbClr val="FBFBFD"/>
                </a:solidFill>
                <a:effectLst/>
                <a:uLnTx/>
                <a:uFillTx/>
                <a:latin typeface="Aptos Light" panose="020B0004020202020204" pitchFamily="34" charset="0"/>
                <a:ea typeface="+mn-ea"/>
                <a:cs typeface="+mn-cs"/>
              </a:rPr>
              <a:pPr marL="0" marR="0" lvl="0" indent="0" algn="r" defTabSz="609545" rtl="0" eaLnBrk="1" fontAlgn="auto" latinLnBrk="0" hangingPunct="1">
                <a:lnSpc>
                  <a:spcPct val="100000"/>
                </a:lnSpc>
                <a:spcBef>
                  <a:spcPts val="0"/>
                </a:spcBef>
                <a:spcAft>
                  <a:spcPts val="0"/>
                </a:spcAft>
                <a:buClrTx/>
                <a:buSzTx/>
                <a:buFontTx/>
                <a:buNone/>
                <a:tabLst/>
                <a:defRPr/>
              </a:pPr>
              <a:t>02.09.2024</a:t>
            </a:fld>
            <a:endParaRPr kumimoji="0" lang="nb-NO" sz="900" b="0" i="0" u="none" strike="noStrike" kern="1200" cap="none" spc="0" normalizeH="0" baseline="0" noProof="0">
              <a:ln>
                <a:noFill/>
              </a:ln>
              <a:solidFill>
                <a:srgbClr val="FBFBFD"/>
              </a:solidFill>
              <a:effectLst/>
              <a:uLnTx/>
              <a:uFillTx/>
              <a:latin typeface="Aptos Light" panose="020B0004020202020204" pitchFamily="34" charset="0"/>
              <a:ea typeface="+mn-ea"/>
              <a:cs typeface="+mn-cs"/>
            </a:endParaRPr>
          </a:p>
        </p:txBody>
      </p:sp>
      <p:sp>
        <p:nvSpPr>
          <p:cNvPr id="6" name="Plassholder for tekst 6">
            <a:extLst>
              <a:ext uri="{FF2B5EF4-FFF2-40B4-BE49-F238E27FC236}">
                <a16:creationId xmlns:a16="http://schemas.microsoft.com/office/drawing/2014/main" id="{C59A1415-E257-91C3-ADEB-27EE14ABAA6F}"/>
              </a:ext>
            </a:extLst>
          </p:cNvPr>
          <p:cNvSpPr txBox="1">
            <a:spLocks/>
          </p:cNvSpPr>
          <p:nvPr/>
        </p:nvSpPr>
        <p:spPr bwMode="auto">
          <a:xfrm>
            <a:off x="4323778" y="288000"/>
            <a:ext cx="3240000" cy="144000"/>
          </a:xfrm>
          <a:prstGeom prst="rect">
            <a:avLst/>
          </a:prstGeom>
          <a:noFill/>
          <a:ln w="9525">
            <a:noFill/>
            <a:miter lim="800000"/>
            <a:headEnd/>
            <a:tailEnd/>
          </a:ln>
        </p:spPr>
        <p:txBody>
          <a:bodyPr vert="horz" wrap="square" lIns="72000" tIns="0" rIns="72000" bIns="0" numCol="1" anchor="ctr" anchorCtr="0" compatLnSpc="1">
            <a:prstTxWarp prst="textNoShape">
              <a:avLst/>
            </a:prstTxWarp>
          </a:bodyPr>
          <a:lstStyle>
            <a:lvl1pPr marL="0" indent="0" algn="l" defTabSz="540000" rtl="0" eaLnBrk="1" fontAlgn="base" hangingPunct="1">
              <a:spcBef>
                <a:spcPts val="1000"/>
              </a:spcBef>
              <a:spcAft>
                <a:spcPct val="0"/>
              </a:spcAft>
              <a:buClr>
                <a:schemeClr val="bg2"/>
              </a:buClr>
              <a:buSzPct val="100000"/>
              <a:buFont typeface="Arial" charset="0"/>
              <a:buNone/>
              <a:tabLst/>
              <a:defRPr sz="900" kern="1200">
                <a:solidFill>
                  <a:schemeClr val="bg2"/>
                </a:solidFill>
                <a:latin typeface="Aptos Light" panose="020B0004020202020204" pitchFamily="34" charset="0"/>
                <a:ea typeface="ＭＳ Ｐゴシック" charset="-128"/>
                <a:cs typeface="Calibri"/>
              </a:defRPr>
            </a:lvl1pPr>
            <a:lvl2pPr marL="540000" indent="-270000" algn="l" defTabSz="540000" rtl="0" eaLnBrk="1" fontAlgn="base" hangingPunct="1">
              <a:spcBef>
                <a:spcPts val="0"/>
              </a:spcBef>
              <a:spcAft>
                <a:spcPct val="0"/>
              </a:spcAft>
              <a:buClr>
                <a:schemeClr val="bg2"/>
              </a:buClr>
              <a:buSzPct val="100000"/>
              <a:buFont typeface="Arial" pitchFamily="34" charset="0"/>
              <a:buChar char="•"/>
              <a:defRPr sz="2000" kern="1200">
                <a:solidFill>
                  <a:schemeClr val="bg2"/>
                </a:solidFill>
                <a:latin typeface="+mn-lt"/>
                <a:ea typeface="ＭＳ Ｐゴシック" charset="-128"/>
                <a:cs typeface="Calibri"/>
              </a:defRPr>
            </a:lvl2pPr>
            <a:lvl3pPr marL="810000" indent="-270000" algn="l" defTabSz="540000" rtl="0" eaLnBrk="1" fontAlgn="base" hangingPunct="1">
              <a:spcBef>
                <a:spcPts val="0"/>
              </a:spcBef>
              <a:spcAft>
                <a:spcPct val="0"/>
              </a:spcAft>
              <a:buClr>
                <a:schemeClr val="bg2"/>
              </a:buClr>
              <a:buSzPct val="100000"/>
              <a:buFont typeface="Arial" charset="0"/>
              <a:buChar char="•"/>
              <a:defRPr sz="2000" kern="1200">
                <a:solidFill>
                  <a:schemeClr val="bg2"/>
                </a:solidFill>
                <a:latin typeface="+mn-lt"/>
                <a:ea typeface="ＭＳ Ｐゴシック" charset="-128"/>
                <a:cs typeface="Calibri"/>
              </a:defRPr>
            </a:lvl3pPr>
            <a:lvl4pPr marL="1080000" indent="-270000" algn="l" defTabSz="540000" rtl="0" eaLnBrk="1" fontAlgn="base" hangingPunct="1">
              <a:spcBef>
                <a:spcPts val="0"/>
              </a:spcBef>
              <a:spcAft>
                <a:spcPct val="0"/>
              </a:spcAft>
              <a:buClr>
                <a:schemeClr val="bg2"/>
              </a:buClr>
              <a:buSzPct val="100000"/>
              <a:buFont typeface="Arial" pitchFamily="34" charset="0"/>
              <a:buChar char="•"/>
              <a:defRPr sz="2000" kern="1200">
                <a:solidFill>
                  <a:schemeClr val="bg2"/>
                </a:solidFill>
                <a:latin typeface="+mn-lt"/>
                <a:ea typeface="ＭＳ Ｐゴシック" charset="-128"/>
                <a:cs typeface="Calibri" pitchFamily="34" charset="0"/>
              </a:defRPr>
            </a:lvl4pPr>
            <a:lvl5pPr marL="1350000" indent="-270000" algn="l" defTabSz="540000" rtl="0" eaLnBrk="1" fontAlgn="base" hangingPunct="1">
              <a:spcBef>
                <a:spcPts val="0"/>
              </a:spcBef>
              <a:spcAft>
                <a:spcPct val="0"/>
              </a:spcAft>
              <a:buClr>
                <a:schemeClr val="bg2"/>
              </a:buClr>
              <a:buFont typeface="Arial" pitchFamily="34" charset="0"/>
              <a:buChar char="•"/>
              <a:defRPr sz="2000" kern="1200">
                <a:solidFill>
                  <a:schemeClr val="bg2"/>
                </a:solidFill>
                <a:latin typeface="+mn-lt"/>
                <a:ea typeface="ＭＳ Ｐゴシック" charset="-128"/>
                <a:cs typeface="Calibri" pitchFamily="34" charset="0"/>
              </a:defRPr>
            </a:lvl5pPr>
            <a:lvl6pPr marL="3352494" indent="-304772" algn="l" defTabSz="609545" rtl="0" eaLnBrk="1" latinLnBrk="0" hangingPunct="1">
              <a:spcBef>
                <a:spcPct val="20000"/>
              </a:spcBef>
              <a:buFont typeface="Arial"/>
              <a:buChar char="•"/>
              <a:defRPr sz="2667" kern="1200">
                <a:solidFill>
                  <a:schemeClr val="tx1"/>
                </a:solidFill>
                <a:latin typeface="+mn-lt"/>
                <a:ea typeface="+mn-ea"/>
                <a:cs typeface="+mn-cs"/>
              </a:defRPr>
            </a:lvl6pPr>
            <a:lvl7pPr marL="3962036" indent="-304772" algn="l" defTabSz="609545" rtl="0" eaLnBrk="1" latinLnBrk="0" hangingPunct="1">
              <a:spcBef>
                <a:spcPct val="20000"/>
              </a:spcBef>
              <a:buFont typeface="Arial"/>
              <a:buChar char="•"/>
              <a:defRPr sz="2667" kern="1200">
                <a:solidFill>
                  <a:schemeClr val="tx1"/>
                </a:solidFill>
                <a:latin typeface="+mn-lt"/>
                <a:ea typeface="+mn-ea"/>
                <a:cs typeface="+mn-cs"/>
              </a:defRPr>
            </a:lvl7pPr>
            <a:lvl8pPr marL="4571580" indent="-304772" algn="l" defTabSz="609545" rtl="0" eaLnBrk="1" latinLnBrk="0" hangingPunct="1">
              <a:spcBef>
                <a:spcPct val="20000"/>
              </a:spcBef>
              <a:buFont typeface="Arial"/>
              <a:buChar char="•"/>
              <a:defRPr sz="2667" kern="1200">
                <a:solidFill>
                  <a:schemeClr val="tx1"/>
                </a:solidFill>
                <a:latin typeface="+mn-lt"/>
                <a:ea typeface="+mn-ea"/>
                <a:cs typeface="+mn-cs"/>
              </a:defRPr>
            </a:lvl8pPr>
            <a:lvl9pPr marL="5181124" indent="-304772" algn="l" defTabSz="60954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nb-NO" dirty="0"/>
              <a:t>Forum for fremtidens oljevern</a:t>
            </a:r>
          </a:p>
        </p:txBody>
      </p:sp>
      <p:graphicFrame>
        <p:nvGraphicFramePr>
          <p:cNvPr id="8" name="Diagram 7">
            <a:extLst>
              <a:ext uri="{FF2B5EF4-FFF2-40B4-BE49-F238E27FC236}">
                <a16:creationId xmlns:a16="http://schemas.microsoft.com/office/drawing/2014/main" id="{0CF59C55-FA86-D27F-4F42-2DD37037297C}"/>
              </a:ext>
            </a:extLst>
          </p:cNvPr>
          <p:cNvGraphicFramePr>
            <a:graphicFrameLocks/>
          </p:cNvGraphicFramePr>
          <p:nvPr/>
        </p:nvGraphicFramePr>
        <p:xfrm>
          <a:off x="6186115" y="1773141"/>
          <a:ext cx="5022453" cy="421359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kstSylinder 9">
            <a:extLst>
              <a:ext uri="{FF2B5EF4-FFF2-40B4-BE49-F238E27FC236}">
                <a16:creationId xmlns:a16="http://schemas.microsoft.com/office/drawing/2014/main" id="{CB8D5646-A309-C523-08BD-BC084AD76378}"/>
              </a:ext>
            </a:extLst>
          </p:cNvPr>
          <p:cNvSpPr txBox="1"/>
          <p:nvPr/>
        </p:nvSpPr>
        <p:spPr>
          <a:xfrm>
            <a:off x="6213974" y="5888616"/>
            <a:ext cx="5060167" cy="707886"/>
          </a:xfrm>
          <a:prstGeom prst="rect">
            <a:avLst/>
          </a:prstGeom>
          <a:noFill/>
        </p:spPr>
        <p:txBody>
          <a:bodyPr wrap="none" rtlCol="0">
            <a:spAutoFit/>
          </a:bodyPr>
          <a:lstStyle/>
          <a:p>
            <a:pPr algn="ctr"/>
            <a:r>
              <a:rPr lang="nb-NO" sz="2000">
                <a:solidFill>
                  <a:schemeClr val="bg2"/>
                </a:solidFill>
                <a:latin typeface="+mn-lt"/>
              </a:rPr>
              <a:t>Totale ressurser Barentshavet åpnet område</a:t>
            </a:r>
          </a:p>
          <a:p>
            <a:pPr algn="ctr"/>
            <a:r>
              <a:rPr lang="nb-NO" sz="2000">
                <a:solidFill>
                  <a:schemeClr val="bg2"/>
                </a:solidFill>
                <a:latin typeface="+mn-lt"/>
              </a:rPr>
              <a:t>1,5 mrd. Sm</a:t>
            </a:r>
            <a:r>
              <a:rPr lang="nb-NO" sz="2000" baseline="30000">
                <a:solidFill>
                  <a:schemeClr val="bg2"/>
                </a:solidFill>
                <a:latin typeface="+mn-lt"/>
              </a:rPr>
              <a:t>3</a:t>
            </a:r>
            <a:r>
              <a:rPr lang="nb-NO" sz="2000">
                <a:solidFill>
                  <a:schemeClr val="bg2"/>
                </a:solidFill>
                <a:latin typeface="+mn-lt"/>
              </a:rPr>
              <a:t> o. e.</a:t>
            </a:r>
          </a:p>
        </p:txBody>
      </p:sp>
      <p:sp>
        <p:nvSpPr>
          <p:cNvPr id="3" name="Tittel 1">
            <a:extLst>
              <a:ext uri="{FF2B5EF4-FFF2-40B4-BE49-F238E27FC236}">
                <a16:creationId xmlns:a16="http://schemas.microsoft.com/office/drawing/2014/main" id="{08F51DC9-4418-E2DF-1FA9-5E2372C30117}"/>
              </a:ext>
            </a:extLst>
          </p:cNvPr>
          <p:cNvSpPr txBox="1">
            <a:spLocks/>
          </p:cNvSpPr>
          <p:nvPr/>
        </p:nvSpPr>
        <p:spPr bwMode="auto">
          <a:xfrm>
            <a:off x="665419" y="1185993"/>
            <a:ext cx="10316091" cy="468000"/>
          </a:xfrm>
          <a:prstGeom prst="rect">
            <a:avLst/>
          </a:prstGeom>
          <a:noFill/>
          <a:ln w="9525">
            <a:noFill/>
            <a:miter lim="800000"/>
            <a:headEnd/>
            <a:tailEnd/>
          </a:ln>
        </p:spPr>
        <p:txBody>
          <a:bodyPr vert="horz" wrap="square" lIns="72000" tIns="36000" rIns="72000" bIns="36000" numCol="1" anchor="t" anchorCtr="0" compatLnSpc="1">
            <a:prstTxWarp prst="textNoShape">
              <a:avLst/>
            </a:prstTxWarp>
          </a:bodyPr>
          <a:lstStyle>
            <a:lvl1pPr algn="l" defTabSz="540000" rtl="0" eaLnBrk="1" fontAlgn="base" hangingPunct="1">
              <a:lnSpc>
                <a:spcPct val="80000"/>
              </a:lnSpc>
              <a:spcBef>
                <a:spcPct val="0"/>
              </a:spcBef>
              <a:spcAft>
                <a:spcPct val="0"/>
              </a:spcAft>
              <a:defRPr sz="3000" b="0" kern="1200" cap="none" spc="0" baseline="0">
                <a:solidFill>
                  <a:schemeClr val="bg2"/>
                </a:solidFill>
                <a:latin typeface="+mj-lt"/>
                <a:ea typeface="ＭＳ Ｐゴシック" charset="-128"/>
                <a:cs typeface="Calibri"/>
              </a:defRPr>
            </a:lvl1pPr>
            <a:lvl2pPr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2pPr>
            <a:lvl3pPr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3pPr>
            <a:lvl4pPr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4pPr>
            <a:lvl5pPr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5pPr>
            <a:lvl6pPr marL="609545"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6pPr>
            <a:lvl7pPr marL="1219088"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7pPr>
            <a:lvl8pPr marL="1828633"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8pPr>
            <a:lvl9pPr marL="2438176" algn="l" defTabSz="609545" rtl="0" eaLnBrk="1" fontAlgn="base" hangingPunct="1">
              <a:lnSpc>
                <a:spcPts val="4533"/>
              </a:lnSpc>
              <a:spcBef>
                <a:spcPct val="0"/>
              </a:spcBef>
              <a:spcAft>
                <a:spcPct val="0"/>
              </a:spcAft>
              <a:defRPr sz="4267">
                <a:solidFill>
                  <a:srgbClr val="BE4F19"/>
                </a:solidFill>
                <a:latin typeface="Calibri" charset="0"/>
                <a:ea typeface="ＭＳ Ｐゴシック" charset="-128"/>
              </a:defRPr>
            </a:lvl9pPr>
          </a:lstStyle>
          <a:p>
            <a:r>
              <a:rPr lang="nb-NO" sz="3600" spc="300" dirty="0">
                <a:latin typeface="Aptos" panose="020B0004020202020204" pitchFamily="34" charset="0"/>
              </a:rPr>
              <a:t>Barentshavet: Store uoppdagede ressurser</a:t>
            </a:r>
          </a:p>
        </p:txBody>
      </p:sp>
    </p:spTree>
    <p:extLst>
      <p:ext uri="{BB962C8B-B14F-4D97-AF65-F5344CB8AC3E}">
        <p14:creationId xmlns:p14="http://schemas.microsoft.com/office/powerpoint/2010/main" val="4054305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57045-487E-1063-32DB-F67686FB0E88}"/>
            </a:ext>
          </a:extLst>
        </p:cNvPr>
        <p:cNvGrpSpPr/>
        <p:nvPr/>
      </p:nvGrpSpPr>
      <p:grpSpPr>
        <a:xfrm>
          <a:off x="0" y="0"/>
          <a:ext cx="0" cy="0"/>
          <a:chOff x="0" y="0"/>
          <a:chExt cx="0" cy="0"/>
        </a:xfrm>
      </p:grpSpPr>
      <p:pic>
        <p:nvPicPr>
          <p:cNvPr id="9" name="Bilde 8" descr="Et bilde som inneholder sort og hvit, Sort-hvit-foto, monokrom, lett&#10;&#10;Automatisk generert beskrivelse">
            <a:extLst>
              <a:ext uri="{FF2B5EF4-FFF2-40B4-BE49-F238E27FC236}">
                <a16:creationId xmlns:a16="http://schemas.microsoft.com/office/drawing/2014/main" id="{1B357AF7-7FD5-0455-D0E3-A6F744B5B05E}"/>
              </a:ext>
            </a:extLst>
          </p:cNvPr>
          <p:cNvPicPr>
            <a:picLocks noChangeAspect="1"/>
          </p:cNvPicPr>
          <p:nvPr/>
        </p:nvPicPr>
        <p:blipFill>
          <a:blip r:embed="rId3"/>
          <a:stretch>
            <a:fillRect/>
          </a:stretch>
        </p:blipFill>
        <p:spPr>
          <a:xfrm>
            <a:off x="-7882" y="0"/>
            <a:ext cx="12191999" cy="6858000"/>
          </a:xfrm>
          <a:prstGeom prst="rect">
            <a:avLst/>
          </a:prstGeom>
        </p:spPr>
      </p:pic>
      <p:sp>
        <p:nvSpPr>
          <p:cNvPr id="2" name="Tittel 1">
            <a:extLst>
              <a:ext uri="{FF2B5EF4-FFF2-40B4-BE49-F238E27FC236}">
                <a16:creationId xmlns:a16="http://schemas.microsoft.com/office/drawing/2014/main" id="{3858BD98-FDC5-4371-003F-6284D5847A9A}"/>
              </a:ext>
            </a:extLst>
          </p:cNvPr>
          <p:cNvSpPr>
            <a:spLocks noGrp="1"/>
          </p:cNvSpPr>
          <p:nvPr>
            <p:ph type="title"/>
          </p:nvPr>
        </p:nvSpPr>
        <p:spPr>
          <a:xfrm>
            <a:off x="3195330" y="1185993"/>
            <a:ext cx="8171754" cy="468000"/>
          </a:xfrm>
        </p:spPr>
        <p:txBody>
          <a:bodyPr/>
          <a:lstStyle/>
          <a:p>
            <a:pPr algn="ctr"/>
            <a:r>
              <a:rPr lang="nb-NO" spc="300"/>
              <a:t>Barentshavet: Løft i leteaktivitet i 2024</a:t>
            </a:r>
          </a:p>
        </p:txBody>
      </p:sp>
      <p:sp>
        <p:nvSpPr>
          <p:cNvPr id="4" name="Plassholder for lysbildenummer 3">
            <a:extLst>
              <a:ext uri="{FF2B5EF4-FFF2-40B4-BE49-F238E27FC236}">
                <a16:creationId xmlns:a16="http://schemas.microsoft.com/office/drawing/2014/main" id="{D27F1758-2EAE-3562-4CDA-F3333F24C54E}"/>
              </a:ext>
            </a:extLst>
          </p:cNvPr>
          <p:cNvSpPr>
            <a:spLocks noGrp="1"/>
          </p:cNvSpPr>
          <p:nvPr>
            <p:ph type="sldNum" sz="quarter" idx="17"/>
          </p:nvPr>
        </p:nvSpPr>
        <p:spPr/>
        <p:txBody>
          <a:bodyPr/>
          <a:lstStyle/>
          <a:p>
            <a:pPr marL="0" marR="0" lvl="0" indent="0" algn="r" defTabSz="609545"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FBFBFD"/>
                </a:solidFill>
                <a:effectLst/>
                <a:uLnTx/>
                <a:uFillTx/>
                <a:latin typeface="Aptos Light" panose="020B0004020202020204" pitchFamily="34" charset="0"/>
                <a:ea typeface="+mn-ea"/>
                <a:cs typeface="+mn-cs"/>
              </a:rPr>
              <a:t>S</a:t>
            </a:r>
            <a:fld id="{C588D286-E44A-F344-AC03-AA90C50A06B2}" type="slidenum">
              <a:rPr kumimoji="0" lang="nb-NO" sz="900" b="0" i="0" u="none" strike="noStrike" kern="1200" cap="none" spc="0" normalizeH="0" baseline="0" noProof="0" smtClean="0">
                <a:ln>
                  <a:noFill/>
                </a:ln>
                <a:solidFill>
                  <a:srgbClr val="FBFBFD"/>
                </a:solidFill>
                <a:effectLst/>
                <a:uLnTx/>
                <a:uFillTx/>
                <a:latin typeface="Aptos Light" panose="020B0004020202020204" pitchFamily="34" charset="0"/>
                <a:ea typeface="+mn-ea"/>
                <a:cs typeface="+mn-cs"/>
              </a:rPr>
              <a:pPr marL="0" marR="0" lvl="0" indent="0" algn="r" defTabSz="609545" rtl="0" eaLnBrk="1" fontAlgn="auto" latinLnBrk="0" hangingPunct="1">
                <a:lnSpc>
                  <a:spcPct val="100000"/>
                </a:lnSpc>
                <a:spcBef>
                  <a:spcPts val="0"/>
                </a:spcBef>
                <a:spcAft>
                  <a:spcPts val="0"/>
                </a:spcAft>
                <a:buClrTx/>
                <a:buSzTx/>
                <a:buFontTx/>
                <a:buNone/>
                <a:tabLst/>
                <a:defRPr/>
              </a:pPr>
              <a:t>6</a:t>
            </a:fld>
            <a:endParaRPr kumimoji="0" lang="nb-NO" sz="900" b="0" i="0" u="none" strike="noStrike" kern="1200" cap="none" spc="0" normalizeH="0" baseline="0" noProof="0">
              <a:ln>
                <a:noFill/>
              </a:ln>
              <a:solidFill>
                <a:srgbClr val="FBFBFD"/>
              </a:solidFill>
              <a:effectLst/>
              <a:uLnTx/>
              <a:uFillTx/>
              <a:latin typeface="Aptos Light" panose="020B0004020202020204" pitchFamily="34" charset="0"/>
              <a:ea typeface="+mn-ea"/>
              <a:cs typeface="+mn-cs"/>
            </a:endParaRPr>
          </a:p>
        </p:txBody>
      </p:sp>
      <p:sp>
        <p:nvSpPr>
          <p:cNvPr id="7" name="Plassholder for tekst 6">
            <a:extLst>
              <a:ext uri="{FF2B5EF4-FFF2-40B4-BE49-F238E27FC236}">
                <a16:creationId xmlns:a16="http://schemas.microsoft.com/office/drawing/2014/main" id="{5E024F53-FD1E-BB72-BD17-734114A3EA0A}"/>
              </a:ext>
            </a:extLst>
          </p:cNvPr>
          <p:cNvSpPr>
            <a:spLocks noGrp="1"/>
          </p:cNvSpPr>
          <p:nvPr>
            <p:ph type="body" sz="quarter" idx="13"/>
          </p:nvPr>
        </p:nvSpPr>
        <p:spPr/>
        <p:txBody>
          <a:bodyPr/>
          <a:lstStyle/>
          <a:p>
            <a:r>
              <a:rPr lang="nb-NO" dirty="0"/>
              <a:t>Aktivitet i nord</a:t>
            </a:r>
          </a:p>
        </p:txBody>
      </p:sp>
      <p:pic>
        <p:nvPicPr>
          <p:cNvPr id="11" name="Bilde 10" descr="Et bilde som inneholder krone, symbol, kronjuveler&#10;&#10;Automatisk generert beskrivelse">
            <a:extLst>
              <a:ext uri="{FF2B5EF4-FFF2-40B4-BE49-F238E27FC236}">
                <a16:creationId xmlns:a16="http://schemas.microsoft.com/office/drawing/2014/main" id="{BB2E9390-2C5B-4D3F-2D28-984C4490C923}"/>
              </a:ext>
            </a:extLst>
          </p:cNvPr>
          <p:cNvPicPr>
            <a:picLocks noChangeAspect="1"/>
          </p:cNvPicPr>
          <p:nvPr/>
        </p:nvPicPr>
        <p:blipFill>
          <a:blip r:embed="rId4"/>
          <a:stretch>
            <a:fillRect/>
          </a:stretch>
        </p:blipFill>
        <p:spPr>
          <a:xfrm>
            <a:off x="-2875" y="1023"/>
            <a:ext cx="609235" cy="670034"/>
          </a:xfrm>
          <a:prstGeom prst="rect">
            <a:avLst/>
          </a:prstGeom>
        </p:spPr>
      </p:pic>
      <p:sp>
        <p:nvSpPr>
          <p:cNvPr id="5" name="Plassholder for dato 2">
            <a:extLst>
              <a:ext uri="{FF2B5EF4-FFF2-40B4-BE49-F238E27FC236}">
                <a16:creationId xmlns:a16="http://schemas.microsoft.com/office/drawing/2014/main" id="{1EC6E408-211F-5D7E-F6D0-4F15EAC1C974}"/>
              </a:ext>
            </a:extLst>
          </p:cNvPr>
          <p:cNvSpPr>
            <a:spLocks noGrp="1"/>
          </p:cNvSpPr>
          <p:nvPr>
            <p:ph type="dt" sz="half" idx="15"/>
          </p:nvPr>
        </p:nvSpPr>
        <p:spPr>
          <a:xfrm>
            <a:off x="8112224" y="288000"/>
            <a:ext cx="1296889" cy="144000"/>
          </a:xfrm>
        </p:spPr>
        <p:txBody>
          <a:bodyPr/>
          <a:lstStyle/>
          <a:p>
            <a:pPr marL="0" marR="0" lvl="0" indent="0" algn="r" defTabSz="609545" rtl="0" eaLnBrk="1" fontAlgn="auto" latinLnBrk="0" hangingPunct="1">
              <a:lnSpc>
                <a:spcPct val="100000"/>
              </a:lnSpc>
              <a:spcBef>
                <a:spcPts val="0"/>
              </a:spcBef>
              <a:spcAft>
                <a:spcPts val="0"/>
              </a:spcAft>
              <a:buClrTx/>
              <a:buSzTx/>
              <a:buFontTx/>
              <a:buNone/>
              <a:tabLst/>
              <a:defRPr/>
            </a:pPr>
            <a:fld id="{D81974FE-D81D-4B8B-865C-0B21D63AC7CD}" type="datetime1">
              <a:rPr kumimoji="0" lang="nb-NO" sz="900" b="0" i="0" u="none" strike="noStrike" kern="1200" cap="none" spc="0" normalizeH="0" baseline="0" noProof="0" smtClean="0">
                <a:ln>
                  <a:noFill/>
                </a:ln>
                <a:solidFill>
                  <a:srgbClr val="FBFBFD"/>
                </a:solidFill>
                <a:effectLst/>
                <a:uLnTx/>
                <a:uFillTx/>
                <a:latin typeface="Aptos Light" panose="020B0004020202020204" pitchFamily="34" charset="0"/>
                <a:ea typeface="+mn-ea"/>
                <a:cs typeface="+mn-cs"/>
              </a:rPr>
              <a:pPr marL="0" marR="0" lvl="0" indent="0" algn="r" defTabSz="609545" rtl="0" eaLnBrk="1" fontAlgn="auto" latinLnBrk="0" hangingPunct="1">
                <a:lnSpc>
                  <a:spcPct val="100000"/>
                </a:lnSpc>
                <a:spcBef>
                  <a:spcPts val="0"/>
                </a:spcBef>
                <a:spcAft>
                  <a:spcPts val="0"/>
                </a:spcAft>
                <a:buClrTx/>
                <a:buSzTx/>
                <a:buFontTx/>
                <a:buNone/>
                <a:tabLst/>
                <a:defRPr/>
              </a:pPr>
              <a:t>02.09.2024</a:t>
            </a:fld>
            <a:endParaRPr kumimoji="0" lang="nb-NO" sz="900" b="0" i="0" u="none" strike="noStrike" kern="1200" cap="none" spc="0" normalizeH="0" baseline="0" noProof="0">
              <a:ln>
                <a:noFill/>
              </a:ln>
              <a:solidFill>
                <a:srgbClr val="FBFBFD"/>
              </a:solidFill>
              <a:effectLst/>
              <a:uLnTx/>
              <a:uFillTx/>
              <a:latin typeface="Aptos Light" panose="020B0004020202020204" pitchFamily="34" charset="0"/>
              <a:ea typeface="+mn-ea"/>
              <a:cs typeface="+mn-cs"/>
            </a:endParaRPr>
          </a:p>
        </p:txBody>
      </p:sp>
      <p:graphicFrame>
        <p:nvGraphicFramePr>
          <p:cNvPr id="12" name="Diagram 11">
            <a:extLst>
              <a:ext uri="{FF2B5EF4-FFF2-40B4-BE49-F238E27FC236}">
                <a16:creationId xmlns:a16="http://schemas.microsoft.com/office/drawing/2014/main" id="{764A877C-8A2C-2C69-57FF-B5483E55F01C}"/>
              </a:ext>
            </a:extLst>
          </p:cNvPr>
          <p:cNvGraphicFramePr/>
          <p:nvPr/>
        </p:nvGraphicFramePr>
        <p:xfrm>
          <a:off x="6744750" y="2625754"/>
          <a:ext cx="4622334" cy="3512579"/>
        </p:xfrm>
        <a:graphic>
          <a:graphicData uri="http://schemas.openxmlformats.org/drawingml/2006/chart">
            <c:chart xmlns:c="http://schemas.openxmlformats.org/drawingml/2006/chart" xmlns:r="http://schemas.openxmlformats.org/officeDocument/2006/relationships" r:id="rId5"/>
          </a:graphicData>
        </a:graphic>
      </p:graphicFrame>
      <p:sp>
        <p:nvSpPr>
          <p:cNvPr id="6" name="Plassholder for tekst 6">
            <a:extLst>
              <a:ext uri="{FF2B5EF4-FFF2-40B4-BE49-F238E27FC236}">
                <a16:creationId xmlns:a16="http://schemas.microsoft.com/office/drawing/2014/main" id="{C59A1415-E257-91C3-ADEB-27EE14ABAA6F}"/>
              </a:ext>
            </a:extLst>
          </p:cNvPr>
          <p:cNvSpPr txBox="1">
            <a:spLocks/>
          </p:cNvSpPr>
          <p:nvPr/>
        </p:nvSpPr>
        <p:spPr bwMode="auto">
          <a:xfrm>
            <a:off x="4323778" y="288000"/>
            <a:ext cx="3240000" cy="144000"/>
          </a:xfrm>
          <a:prstGeom prst="rect">
            <a:avLst/>
          </a:prstGeom>
          <a:noFill/>
          <a:ln w="9525">
            <a:noFill/>
            <a:miter lim="800000"/>
            <a:headEnd/>
            <a:tailEnd/>
          </a:ln>
        </p:spPr>
        <p:txBody>
          <a:bodyPr vert="horz" wrap="square" lIns="72000" tIns="0" rIns="72000" bIns="0" numCol="1" anchor="ctr" anchorCtr="0" compatLnSpc="1">
            <a:prstTxWarp prst="textNoShape">
              <a:avLst/>
            </a:prstTxWarp>
          </a:bodyPr>
          <a:lstStyle>
            <a:lvl1pPr marL="0" indent="0" algn="l" defTabSz="540000" rtl="0" eaLnBrk="1" fontAlgn="base" hangingPunct="1">
              <a:spcBef>
                <a:spcPts val="1000"/>
              </a:spcBef>
              <a:spcAft>
                <a:spcPct val="0"/>
              </a:spcAft>
              <a:buClr>
                <a:schemeClr val="bg2"/>
              </a:buClr>
              <a:buSzPct val="100000"/>
              <a:buFont typeface="Arial" charset="0"/>
              <a:buNone/>
              <a:tabLst/>
              <a:defRPr sz="900" kern="1200">
                <a:solidFill>
                  <a:schemeClr val="bg2"/>
                </a:solidFill>
                <a:latin typeface="Aptos Light" panose="020B0004020202020204" pitchFamily="34" charset="0"/>
                <a:ea typeface="ＭＳ Ｐゴシック" charset="-128"/>
                <a:cs typeface="Calibri"/>
              </a:defRPr>
            </a:lvl1pPr>
            <a:lvl2pPr marL="540000" indent="-270000" algn="l" defTabSz="540000" rtl="0" eaLnBrk="1" fontAlgn="base" hangingPunct="1">
              <a:spcBef>
                <a:spcPts val="0"/>
              </a:spcBef>
              <a:spcAft>
                <a:spcPct val="0"/>
              </a:spcAft>
              <a:buClr>
                <a:schemeClr val="bg2"/>
              </a:buClr>
              <a:buSzPct val="100000"/>
              <a:buFont typeface="Arial" pitchFamily="34" charset="0"/>
              <a:buChar char="•"/>
              <a:defRPr sz="2000" kern="1200">
                <a:solidFill>
                  <a:schemeClr val="bg2"/>
                </a:solidFill>
                <a:latin typeface="+mn-lt"/>
                <a:ea typeface="ＭＳ Ｐゴシック" charset="-128"/>
                <a:cs typeface="Calibri"/>
              </a:defRPr>
            </a:lvl2pPr>
            <a:lvl3pPr marL="810000" indent="-270000" algn="l" defTabSz="540000" rtl="0" eaLnBrk="1" fontAlgn="base" hangingPunct="1">
              <a:spcBef>
                <a:spcPts val="0"/>
              </a:spcBef>
              <a:spcAft>
                <a:spcPct val="0"/>
              </a:spcAft>
              <a:buClr>
                <a:schemeClr val="bg2"/>
              </a:buClr>
              <a:buSzPct val="100000"/>
              <a:buFont typeface="Arial" charset="0"/>
              <a:buChar char="•"/>
              <a:defRPr sz="2000" kern="1200">
                <a:solidFill>
                  <a:schemeClr val="bg2"/>
                </a:solidFill>
                <a:latin typeface="+mn-lt"/>
                <a:ea typeface="ＭＳ Ｐゴシック" charset="-128"/>
                <a:cs typeface="Calibri"/>
              </a:defRPr>
            </a:lvl3pPr>
            <a:lvl4pPr marL="1080000" indent="-270000" algn="l" defTabSz="540000" rtl="0" eaLnBrk="1" fontAlgn="base" hangingPunct="1">
              <a:spcBef>
                <a:spcPts val="0"/>
              </a:spcBef>
              <a:spcAft>
                <a:spcPct val="0"/>
              </a:spcAft>
              <a:buClr>
                <a:schemeClr val="bg2"/>
              </a:buClr>
              <a:buSzPct val="100000"/>
              <a:buFont typeface="Arial" pitchFamily="34" charset="0"/>
              <a:buChar char="•"/>
              <a:defRPr sz="2000" kern="1200">
                <a:solidFill>
                  <a:schemeClr val="bg2"/>
                </a:solidFill>
                <a:latin typeface="+mn-lt"/>
                <a:ea typeface="ＭＳ Ｐゴシック" charset="-128"/>
                <a:cs typeface="Calibri" pitchFamily="34" charset="0"/>
              </a:defRPr>
            </a:lvl4pPr>
            <a:lvl5pPr marL="1350000" indent="-270000" algn="l" defTabSz="540000" rtl="0" eaLnBrk="1" fontAlgn="base" hangingPunct="1">
              <a:spcBef>
                <a:spcPts val="0"/>
              </a:spcBef>
              <a:spcAft>
                <a:spcPct val="0"/>
              </a:spcAft>
              <a:buClr>
                <a:schemeClr val="bg2"/>
              </a:buClr>
              <a:buFont typeface="Arial" pitchFamily="34" charset="0"/>
              <a:buChar char="•"/>
              <a:defRPr sz="2000" kern="1200">
                <a:solidFill>
                  <a:schemeClr val="bg2"/>
                </a:solidFill>
                <a:latin typeface="+mn-lt"/>
                <a:ea typeface="ＭＳ Ｐゴシック" charset="-128"/>
                <a:cs typeface="Calibri" pitchFamily="34" charset="0"/>
              </a:defRPr>
            </a:lvl5pPr>
            <a:lvl6pPr marL="3352494" indent="-304772" algn="l" defTabSz="609545" rtl="0" eaLnBrk="1" latinLnBrk="0" hangingPunct="1">
              <a:spcBef>
                <a:spcPct val="20000"/>
              </a:spcBef>
              <a:buFont typeface="Arial"/>
              <a:buChar char="•"/>
              <a:defRPr sz="2667" kern="1200">
                <a:solidFill>
                  <a:schemeClr val="tx1"/>
                </a:solidFill>
                <a:latin typeface="+mn-lt"/>
                <a:ea typeface="+mn-ea"/>
                <a:cs typeface="+mn-cs"/>
              </a:defRPr>
            </a:lvl6pPr>
            <a:lvl7pPr marL="3962036" indent="-304772" algn="l" defTabSz="609545" rtl="0" eaLnBrk="1" latinLnBrk="0" hangingPunct="1">
              <a:spcBef>
                <a:spcPct val="20000"/>
              </a:spcBef>
              <a:buFont typeface="Arial"/>
              <a:buChar char="•"/>
              <a:defRPr sz="2667" kern="1200">
                <a:solidFill>
                  <a:schemeClr val="tx1"/>
                </a:solidFill>
                <a:latin typeface="+mn-lt"/>
                <a:ea typeface="+mn-ea"/>
                <a:cs typeface="+mn-cs"/>
              </a:defRPr>
            </a:lvl7pPr>
            <a:lvl8pPr marL="4571580" indent="-304772" algn="l" defTabSz="609545" rtl="0" eaLnBrk="1" latinLnBrk="0" hangingPunct="1">
              <a:spcBef>
                <a:spcPct val="20000"/>
              </a:spcBef>
              <a:buFont typeface="Arial"/>
              <a:buChar char="•"/>
              <a:defRPr sz="2667" kern="1200">
                <a:solidFill>
                  <a:schemeClr val="tx1"/>
                </a:solidFill>
                <a:latin typeface="+mn-lt"/>
                <a:ea typeface="+mn-ea"/>
                <a:cs typeface="+mn-cs"/>
              </a:defRPr>
            </a:lvl8pPr>
            <a:lvl9pPr marL="5181124" indent="-304772" algn="l" defTabSz="60954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nb-NO" dirty="0"/>
              <a:t>Forum for fremtidens oljevern</a:t>
            </a:r>
          </a:p>
        </p:txBody>
      </p:sp>
    </p:spTree>
    <p:extLst>
      <p:ext uri="{BB962C8B-B14F-4D97-AF65-F5344CB8AC3E}">
        <p14:creationId xmlns:p14="http://schemas.microsoft.com/office/powerpoint/2010/main" val="1620566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127D9E4-CC40-50A2-E37E-2DB58F1ECDE3}"/>
              </a:ext>
            </a:extLst>
          </p:cNvPr>
          <p:cNvSpPr>
            <a:spLocks noGrp="1"/>
          </p:cNvSpPr>
          <p:nvPr>
            <p:ph type="body" sz="quarter" idx="13"/>
          </p:nvPr>
        </p:nvSpPr>
        <p:spPr/>
        <p:txBody>
          <a:bodyPr/>
          <a:lstStyle/>
          <a:p>
            <a:endParaRPr lang="nb-NO"/>
          </a:p>
        </p:txBody>
      </p:sp>
      <p:sp>
        <p:nvSpPr>
          <p:cNvPr id="3" name="Plassholder for tekst 2">
            <a:extLst>
              <a:ext uri="{FF2B5EF4-FFF2-40B4-BE49-F238E27FC236}">
                <a16:creationId xmlns:a16="http://schemas.microsoft.com/office/drawing/2014/main" id="{EFB45D84-B36B-4062-4001-F88D354E116C}"/>
              </a:ext>
            </a:extLst>
          </p:cNvPr>
          <p:cNvSpPr>
            <a:spLocks noGrp="1"/>
          </p:cNvSpPr>
          <p:nvPr>
            <p:ph type="body" sz="quarter" idx="14"/>
          </p:nvPr>
        </p:nvSpPr>
        <p:spPr/>
        <p:txBody>
          <a:bodyPr/>
          <a:lstStyle/>
          <a:p>
            <a:endParaRPr lang="nb-NO"/>
          </a:p>
        </p:txBody>
      </p:sp>
      <p:sp>
        <p:nvSpPr>
          <p:cNvPr id="4" name="Plassholder for dato 3">
            <a:extLst>
              <a:ext uri="{FF2B5EF4-FFF2-40B4-BE49-F238E27FC236}">
                <a16:creationId xmlns:a16="http://schemas.microsoft.com/office/drawing/2014/main" id="{F2C4160E-704C-9745-32AD-ACBC8A1E2195}"/>
              </a:ext>
            </a:extLst>
          </p:cNvPr>
          <p:cNvSpPr>
            <a:spLocks noGrp="1"/>
          </p:cNvSpPr>
          <p:nvPr>
            <p:ph type="dt" sz="half" idx="15"/>
          </p:nvPr>
        </p:nvSpPr>
        <p:spPr/>
        <p:txBody>
          <a:bodyPr/>
          <a:lstStyle/>
          <a:p>
            <a:pPr>
              <a:defRPr/>
            </a:pPr>
            <a:fld id="{A15932FD-2561-46C1-9F64-CA181F8793F2}" type="datetime1">
              <a:rPr lang="nb-NO" smtClean="0"/>
              <a:t>02.09.2024</a:t>
            </a:fld>
            <a:endParaRPr lang="nb-NO" dirty="0"/>
          </a:p>
        </p:txBody>
      </p:sp>
      <p:sp>
        <p:nvSpPr>
          <p:cNvPr id="5" name="Plassholder for lysbildenummer 4">
            <a:extLst>
              <a:ext uri="{FF2B5EF4-FFF2-40B4-BE49-F238E27FC236}">
                <a16:creationId xmlns:a16="http://schemas.microsoft.com/office/drawing/2014/main" id="{466673D0-EBA1-37FA-D795-E3CC30F369D9}"/>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7</a:t>
            </a:fld>
            <a:endParaRPr lang="nb-NO" dirty="0"/>
          </a:p>
        </p:txBody>
      </p:sp>
      <p:pic>
        <p:nvPicPr>
          <p:cNvPr id="6" name="Bilde 5">
            <a:extLst>
              <a:ext uri="{FF2B5EF4-FFF2-40B4-BE49-F238E27FC236}">
                <a16:creationId xmlns:a16="http://schemas.microsoft.com/office/drawing/2014/main" id="{7E39D1E5-EC62-B559-9463-F10AB02FB185}"/>
              </a:ext>
            </a:extLst>
          </p:cNvPr>
          <p:cNvPicPr>
            <a:picLocks noChangeAspect="1"/>
          </p:cNvPicPr>
          <p:nvPr/>
        </p:nvPicPr>
        <p:blipFill>
          <a:blip r:embed="rId2"/>
          <a:stretch>
            <a:fillRect/>
          </a:stretch>
        </p:blipFill>
        <p:spPr>
          <a:xfrm>
            <a:off x="2631127" y="111110"/>
            <a:ext cx="6932644" cy="6593889"/>
          </a:xfrm>
          <a:prstGeom prst="rect">
            <a:avLst/>
          </a:prstGeom>
        </p:spPr>
      </p:pic>
      <p:sp>
        <p:nvSpPr>
          <p:cNvPr id="7" name="TekstSylinder 57">
            <a:extLst>
              <a:ext uri="{FF2B5EF4-FFF2-40B4-BE49-F238E27FC236}">
                <a16:creationId xmlns:a16="http://schemas.microsoft.com/office/drawing/2014/main" id="{D9CC5478-3642-413E-BB65-F4EB2B63E853}"/>
              </a:ext>
            </a:extLst>
          </p:cNvPr>
          <p:cNvSpPr txBox="1"/>
          <p:nvPr/>
        </p:nvSpPr>
        <p:spPr>
          <a:xfrm>
            <a:off x="4850011" y="2516284"/>
            <a:ext cx="1368152" cy="261610"/>
          </a:xfrm>
          <a:prstGeom prst="rect">
            <a:avLst/>
          </a:prstGeom>
          <a:noFill/>
        </p:spPr>
        <p:txBody>
          <a:bodyPr wrap="square" rtlCol="0">
            <a:spAutoFit/>
          </a:bodyPr>
          <a:lstStyle>
            <a:defPPr>
              <a:defRPr lang="nn-NO"/>
            </a:defPPr>
            <a:lvl1pPr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609545"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1219088"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828633"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2438176"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3047721" algn="l" defTabSz="609545" rtl="0" eaLnBrk="1" latinLnBrk="0" hangingPunct="1">
              <a:defRPr kern="1200">
                <a:solidFill>
                  <a:schemeClr val="tx1"/>
                </a:solidFill>
                <a:latin typeface="Arial" charset="0"/>
                <a:ea typeface="ＭＳ Ｐゴシック" charset="-128"/>
                <a:cs typeface="ＭＳ Ｐゴシック" charset="-128"/>
              </a:defRPr>
            </a:lvl6pPr>
            <a:lvl7pPr marL="3657265" algn="l" defTabSz="609545" rtl="0" eaLnBrk="1" latinLnBrk="0" hangingPunct="1">
              <a:defRPr kern="1200">
                <a:solidFill>
                  <a:schemeClr val="tx1"/>
                </a:solidFill>
                <a:latin typeface="Arial" charset="0"/>
                <a:ea typeface="ＭＳ Ｐゴシック" charset="-128"/>
                <a:cs typeface="ＭＳ Ｐゴシック" charset="-128"/>
              </a:defRPr>
            </a:lvl7pPr>
            <a:lvl8pPr marL="4266808" algn="l" defTabSz="609545" rtl="0" eaLnBrk="1" latinLnBrk="0" hangingPunct="1">
              <a:defRPr kern="1200">
                <a:solidFill>
                  <a:schemeClr val="tx1"/>
                </a:solidFill>
                <a:latin typeface="Arial" charset="0"/>
                <a:ea typeface="ＭＳ Ｐゴシック" charset="-128"/>
                <a:cs typeface="ＭＳ Ｐゴシック" charset="-128"/>
              </a:defRPr>
            </a:lvl8pPr>
            <a:lvl9pPr marL="4876353" algn="l" defTabSz="609545" rtl="0" eaLnBrk="1" latinLnBrk="0" hangingPunct="1">
              <a:defRPr kern="1200">
                <a:solidFill>
                  <a:schemeClr val="tx1"/>
                </a:solidFill>
                <a:latin typeface="Arial" charset="0"/>
                <a:ea typeface="ＭＳ Ｐゴシック" charset="-128"/>
                <a:cs typeface="ＭＳ Ｐゴシック" charset="-128"/>
              </a:defRPr>
            </a:lvl9pPr>
          </a:lstStyle>
          <a:p>
            <a:pPr defTabSz="609530"/>
            <a:r>
              <a:rPr lang="nb-NO" sz="900" b="1">
                <a:solidFill>
                  <a:prstClr val="black"/>
                </a:solidFill>
                <a:cs typeface="+mn-cs"/>
              </a:rPr>
              <a:t>7324/8-1 (</a:t>
            </a:r>
            <a:r>
              <a:rPr lang="nb-NO" sz="900" b="1" err="1">
                <a:solidFill>
                  <a:prstClr val="black"/>
                </a:solidFill>
                <a:cs typeface="+mn-cs"/>
              </a:rPr>
              <a:t>Wisting</a:t>
            </a:r>
            <a:r>
              <a:rPr lang="nb-NO" sz="1100" b="1">
                <a:solidFill>
                  <a:prstClr val="black"/>
                </a:solidFill>
                <a:cs typeface="+mn-cs"/>
              </a:rPr>
              <a:t>)</a:t>
            </a:r>
          </a:p>
        </p:txBody>
      </p:sp>
      <p:sp>
        <p:nvSpPr>
          <p:cNvPr id="8" name="TekstSylinder 58">
            <a:extLst>
              <a:ext uri="{FF2B5EF4-FFF2-40B4-BE49-F238E27FC236}">
                <a16:creationId xmlns:a16="http://schemas.microsoft.com/office/drawing/2014/main" id="{BB3639D7-E48B-46E7-9AAB-C2426D055ADD}"/>
              </a:ext>
            </a:extLst>
          </p:cNvPr>
          <p:cNvSpPr txBox="1"/>
          <p:nvPr/>
        </p:nvSpPr>
        <p:spPr>
          <a:xfrm>
            <a:off x="3885343" y="4016710"/>
            <a:ext cx="1631541" cy="230832"/>
          </a:xfrm>
          <a:prstGeom prst="rect">
            <a:avLst/>
          </a:prstGeom>
          <a:noFill/>
        </p:spPr>
        <p:txBody>
          <a:bodyPr wrap="square" rtlCol="0">
            <a:spAutoFit/>
          </a:bodyPr>
          <a:lstStyle>
            <a:defPPr>
              <a:defRPr lang="nn-NO"/>
            </a:defPPr>
            <a:lvl1pPr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609545"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1219088"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828633"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2438176"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3047721" algn="l" defTabSz="609545" rtl="0" eaLnBrk="1" latinLnBrk="0" hangingPunct="1">
              <a:defRPr kern="1200">
                <a:solidFill>
                  <a:schemeClr val="tx1"/>
                </a:solidFill>
                <a:latin typeface="Arial" charset="0"/>
                <a:ea typeface="ＭＳ Ｐゴシック" charset="-128"/>
                <a:cs typeface="ＭＳ Ｐゴシック" charset="-128"/>
              </a:defRPr>
            </a:lvl6pPr>
            <a:lvl7pPr marL="3657265" algn="l" defTabSz="609545" rtl="0" eaLnBrk="1" latinLnBrk="0" hangingPunct="1">
              <a:defRPr kern="1200">
                <a:solidFill>
                  <a:schemeClr val="tx1"/>
                </a:solidFill>
                <a:latin typeface="Arial" charset="0"/>
                <a:ea typeface="ＭＳ Ｐゴシック" charset="-128"/>
                <a:cs typeface="ＭＳ Ｐゴシック" charset="-128"/>
              </a:defRPr>
            </a:lvl7pPr>
            <a:lvl8pPr marL="4266808" algn="l" defTabSz="609545" rtl="0" eaLnBrk="1" latinLnBrk="0" hangingPunct="1">
              <a:defRPr kern="1200">
                <a:solidFill>
                  <a:schemeClr val="tx1"/>
                </a:solidFill>
                <a:latin typeface="Arial" charset="0"/>
                <a:ea typeface="ＭＳ Ｐゴシック" charset="-128"/>
                <a:cs typeface="ＭＳ Ｐゴシック" charset="-128"/>
              </a:defRPr>
            </a:lvl8pPr>
            <a:lvl9pPr marL="4876353" algn="l" defTabSz="609545" rtl="0" eaLnBrk="1" latinLnBrk="0" hangingPunct="1">
              <a:defRPr kern="1200">
                <a:solidFill>
                  <a:schemeClr val="tx1"/>
                </a:solidFill>
                <a:latin typeface="Arial" charset="0"/>
                <a:ea typeface="ＭＳ Ｐゴシック" charset="-128"/>
                <a:cs typeface="ＭＳ Ｐゴシック" charset="-128"/>
              </a:defRPr>
            </a:lvl9pPr>
          </a:lstStyle>
          <a:p>
            <a:pPr defTabSz="609530"/>
            <a:r>
              <a:rPr lang="nb-NO" sz="900" b="1">
                <a:solidFill>
                  <a:prstClr val="black"/>
                </a:solidFill>
                <a:cs typeface="+mn-cs"/>
              </a:rPr>
              <a:t>  Johan Castberg</a:t>
            </a:r>
            <a:endParaRPr lang="nb-NO" sz="1100" b="1">
              <a:solidFill>
                <a:prstClr val="black"/>
              </a:solidFill>
              <a:cs typeface="+mn-cs"/>
            </a:endParaRPr>
          </a:p>
        </p:txBody>
      </p:sp>
      <p:sp>
        <p:nvSpPr>
          <p:cNvPr id="9" name="TekstSylinder 59">
            <a:extLst>
              <a:ext uri="{FF2B5EF4-FFF2-40B4-BE49-F238E27FC236}">
                <a16:creationId xmlns:a16="http://schemas.microsoft.com/office/drawing/2014/main" id="{B14ACA6F-9A03-4600-8703-B8FF5FB003EF}"/>
              </a:ext>
            </a:extLst>
          </p:cNvPr>
          <p:cNvSpPr txBox="1"/>
          <p:nvPr/>
        </p:nvSpPr>
        <p:spPr>
          <a:xfrm>
            <a:off x="4448694" y="4354855"/>
            <a:ext cx="1631541" cy="230832"/>
          </a:xfrm>
          <a:prstGeom prst="rect">
            <a:avLst/>
          </a:prstGeom>
          <a:noFill/>
        </p:spPr>
        <p:txBody>
          <a:bodyPr wrap="square" rtlCol="0">
            <a:spAutoFit/>
          </a:bodyPr>
          <a:lstStyle>
            <a:defPPr>
              <a:defRPr lang="nn-NO"/>
            </a:defPPr>
            <a:lvl1pPr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609545"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1219088"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828633"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2438176"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3047721" algn="l" defTabSz="609545" rtl="0" eaLnBrk="1" latinLnBrk="0" hangingPunct="1">
              <a:defRPr kern="1200">
                <a:solidFill>
                  <a:schemeClr val="tx1"/>
                </a:solidFill>
                <a:latin typeface="Arial" charset="0"/>
                <a:ea typeface="ＭＳ Ｐゴシック" charset="-128"/>
                <a:cs typeface="ＭＳ Ｐゴシック" charset="-128"/>
              </a:defRPr>
            </a:lvl6pPr>
            <a:lvl7pPr marL="3657265" algn="l" defTabSz="609545" rtl="0" eaLnBrk="1" latinLnBrk="0" hangingPunct="1">
              <a:defRPr kern="1200">
                <a:solidFill>
                  <a:schemeClr val="tx1"/>
                </a:solidFill>
                <a:latin typeface="Arial" charset="0"/>
                <a:ea typeface="ＭＳ Ｐゴシック" charset="-128"/>
                <a:cs typeface="ＭＳ Ｐゴシック" charset="-128"/>
              </a:defRPr>
            </a:lvl7pPr>
            <a:lvl8pPr marL="4266808" algn="l" defTabSz="609545" rtl="0" eaLnBrk="1" latinLnBrk="0" hangingPunct="1">
              <a:defRPr kern="1200">
                <a:solidFill>
                  <a:schemeClr val="tx1"/>
                </a:solidFill>
                <a:latin typeface="Arial" charset="0"/>
                <a:ea typeface="ＭＳ Ｐゴシック" charset="-128"/>
                <a:cs typeface="ＭＳ Ｐゴシック" charset="-128"/>
              </a:defRPr>
            </a:lvl8pPr>
            <a:lvl9pPr marL="4876353" algn="l" defTabSz="609545" rtl="0" eaLnBrk="1" latinLnBrk="0" hangingPunct="1">
              <a:defRPr kern="1200">
                <a:solidFill>
                  <a:schemeClr val="tx1"/>
                </a:solidFill>
                <a:latin typeface="Arial" charset="0"/>
                <a:ea typeface="ＭＳ Ｐゴシック" charset="-128"/>
                <a:cs typeface="ＭＳ Ｐゴシック" charset="-128"/>
              </a:defRPr>
            </a:lvl9pPr>
          </a:lstStyle>
          <a:p>
            <a:pPr defTabSz="609530"/>
            <a:r>
              <a:rPr lang="nb-NO" sz="900" b="1">
                <a:solidFill>
                  <a:prstClr val="black"/>
                </a:solidFill>
                <a:cs typeface="+mn-cs"/>
              </a:rPr>
              <a:t>7220/11-1 (Alta)</a:t>
            </a:r>
            <a:endParaRPr lang="nb-NO" sz="1100" b="1">
              <a:solidFill>
                <a:prstClr val="black"/>
              </a:solidFill>
              <a:cs typeface="+mn-cs"/>
            </a:endParaRPr>
          </a:p>
        </p:txBody>
      </p:sp>
      <p:sp>
        <p:nvSpPr>
          <p:cNvPr id="10" name="TekstSylinder 60">
            <a:extLst>
              <a:ext uri="{FF2B5EF4-FFF2-40B4-BE49-F238E27FC236}">
                <a16:creationId xmlns:a16="http://schemas.microsoft.com/office/drawing/2014/main" id="{0E3BB542-6C3C-4C4C-9147-E67BEDB2706C}"/>
              </a:ext>
            </a:extLst>
          </p:cNvPr>
          <p:cNvSpPr txBox="1"/>
          <p:nvPr/>
        </p:nvSpPr>
        <p:spPr>
          <a:xfrm>
            <a:off x="4448694" y="4499476"/>
            <a:ext cx="1631541" cy="230832"/>
          </a:xfrm>
          <a:prstGeom prst="rect">
            <a:avLst/>
          </a:prstGeom>
          <a:noFill/>
        </p:spPr>
        <p:txBody>
          <a:bodyPr wrap="square" rtlCol="0">
            <a:spAutoFit/>
          </a:bodyPr>
          <a:lstStyle>
            <a:defPPr>
              <a:defRPr lang="nn-NO"/>
            </a:defPPr>
            <a:lvl1pPr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609545"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1219088"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828633"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2438176"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3047721" algn="l" defTabSz="609545" rtl="0" eaLnBrk="1" latinLnBrk="0" hangingPunct="1">
              <a:defRPr kern="1200">
                <a:solidFill>
                  <a:schemeClr val="tx1"/>
                </a:solidFill>
                <a:latin typeface="Arial" charset="0"/>
                <a:ea typeface="ＭＳ Ｐゴシック" charset="-128"/>
                <a:cs typeface="ＭＳ Ｐゴシック" charset="-128"/>
              </a:defRPr>
            </a:lvl6pPr>
            <a:lvl7pPr marL="3657265" algn="l" defTabSz="609545" rtl="0" eaLnBrk="1" latinLnBrk="0" hangingPunct="1">
              <a:defRPr kern="1200">
                <a:solidFill>
                  <a:schemeClr val="tx1"/>
                </a:solidFill>
                <a:latin typeface="Arial" charset="0"/>
                <a:ea typeface="ＭＳ Ｐゴシック" charset="-128"/>
                <a:cs typeface="ＭＳ Ｐゴシック" charset="-128"/>
              </a:defRPr>
            </a:lvl7pPr>
            <a:lvl8pPr marL="4266808" algn="l" defTabSz="609545" rtl="0" eaLnBrk="1" latinLnBrk="0" hangingPunct="1">
              <a:defRPr kern="1200">
                <a:solidFill>
                  <a:schemeClr val="tx1"/>
                </a:solidFill>
                <a:latin typeface="Arial" charset="0"/>
                <a:ea typeface="ＭＳ Ｐゴシック" charset="-128"/>
                <a:cs typeface="ＭＳ Ｐゴシック" charset="-128"/>
              </a:defRPr>
            </a:lvl8pPr>
            <a:lvl9pPr marL="4876353" algn="l" defTabSz="609545" rtl="0" eaLnBrk="1" latinLnBrk="0" hangingPunct="1">
              <a:defRPr kern="1200">
                <a:solidFill>
                  <a:schemeClr val="tx1"/>
                </a:solidFill>
                <a:latin typeface="Arial" charset="0"/>
                <a:ea typeface="ＭＳ Ｐゴシック" charset="-128"/>
                <a:cs typeface="ＭＳ Ｐゴシック" charset="-128"/>
              </a:defRPr>
            </a:lvl9pPr>
          </a:lstStyle>
          <a:p>
            <a:pPr defTabSz="609530"/>
            <a:r>
              <a:rPr lang="nb-NO" sz="900" b="1">
                <a:solidFill>
                  <a:prstClr val="black"/>
                </a:solidFill>
                <a:cs typeface="+mn-cs"/>
              </a:rPr>
              <a:t>7120/1-3 (</a:t>
            </a:r>
            <a:r>
              <a:rPr lang="nb-NO" sz="900" b="1" err="1">
                <a:solidFill>
                  <a:prstClr val="black"/>
                </a:solidFill>
                <a:cs typeface="+mn-cs"/>
              </a:rPr>
              <a:t>Gohta</a:t>
            </a:r>
            <a:r>
              <a:rPr lang="nb-NO" sz="900" b="1">
                <a:solidFill>
                  <a:prstClr val="black"/>
                </a:solidFill>
                <a:cs typeface="+mn-cs"/>
              </a:rPr>
              <a:t>)</a:t>
            </a:r>
            <a:endParaRPr lang="nb-NO" sz="1100" b="1">
              <a:solidFill>
                <a:prstClr val="black"/>
              </a:solidFill>
              <a:cs typeface="+mn-cs"/>
            </a:endParaRPr>
          </a:p>
        </p:txBody>
      </p:sp>
      <p:sp>
        <p:nvSpPr>
          <p:cNvPr id="11" name="TekstSylinder 61">
            <a:extLst>
              <a:ext uri="{FF2B5EF4-FFF2-40B4-BE49-F238E27FC236}">
                <a16:creationId xmlns:a16="http://schemas.microsoft.com/office/drawing/2014/main" id="{658F693F-DCC0-4EEE-872D-A58BDAD17C92}"/>
              </a:ext>
            </a:extLst>
          </p:cNvPr>
          <p:cNvSpPr txBox="1"/>
          <p:nvPr/>
        </p:nvSpPr>
        <p:spPr>
          <a:xfrm>
            <a:off x="5402541" y="4928627"/>
            <a:ext cx="719120" cy="230832"/>
          </a:xfrm>
          <a:prstGeom prst="rect">
            <a:avLst/>
          </a:prstGeom>
          <a:noFill/>
        </p:spPr>
        <p:txBody>
          <a:bodyPr wrap="square" rtlCol="0">
            <a:spAutoFit/>
          </a:bodyPr>
          <a:lstStyle>
            <a:defPPr>
              <a:defRPr lang="nn-NO"/>
            </a:defPPr>
            <a:lvl1pPr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609545"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1219088"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828633"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2438176"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3047721" algn="l" defTabSz="609545" rtl="0" eaLnBrk="1" latinLnBrk="0" hangingPunct="1">
              <a:defRPr kern="1200">
                <a:solidFill>
                  <a:schemeClr val="tx1"/>
                </a:solidFill>
                <a:latin typeface="Arial" charset="0"/>
                <a:ea typeface="ＭＳ Ｐゴシック" charset="-128"/>
                <a:cs typeface="ＭＳ Ｐゴシック" charset="-128"/>
              </a:defRPr>
            </a:lvl6pPr>
            <a:lvl7pPr marL="3657265" algn="l" defTabSz="609545" rtl="0" eaLnBrk="1" latinLnBrk="0" hangingPunct="1">
              <a:defRPr kern="1200">
                <a:solidFill>
                  <a:schemeClr val="tx1"/>
                </a:solidFill>
                <a:latin typeface="Arial" charset="0"/>
                <a:ea typeface="ＭＳ Ｐゴシック" charset="-128"/>
                <a:cs typeface="ＭＳ Ｐゴシック" charset="-128"/>
              </a:defRPr>
            </a:lvl7pPr>
            <a:lvl8pPr marL="4266808" algn="l" defTabSz="609545" rtl="0" eaLnBrk="1" latinLnBrk="0" hangingPunct="1">
              <a:defRPr kern="1200">
                <a:solidFill>
                  <a:schemeClr val="tx1"/>
                </a:solidFill>
                <a:latin typeface="Arial" charset="0"/>
                <a:ea typeface="ＭＳ Ｐゴシック" charset="-128"/>
                <a:cs typeface="ＭＳ Ｐゴシック" charset="-128"/>
              </a:defRPr>
            </a:lvl8pPr>
            <a:lvl9pPr marL="4876353" algn="l" defTabSz="609545" rtl="0" eaLnBrk="1" latinLnBrk="0" hangingPunct="1">
              <a:defRPr kern="1200">
                <a:solidFill>
                  <a:schemeClr val="tx1"/>
                </a:solidFill>
                <a:latin typeface="Arial" charset="0"/>
                <a:ea typeface="ＭＳ Ｐゴシック" charset="-128"/>
                <a:cs typeface="ＭＳ Ｐゴシック" charset="-128"/>
              </a:defRPr>
            </a:lvl9pPr>
          </a:lstStyle>
          <a:p>
            <a:pPr defTabSz="609530"/>
            <a:r>
              <a:rPr lang="nb-NO" sz="900" b="1">
                <a:solidFill>
                  <a:prstClr val="black"/>
                </a:solidFill>
                <a:cs typeface="+mn-cs"/>
              </a:rPr>
              <a:t>GOLIAT</a:t>
            </a:r>
            <a:endParaRPr lang="nb-NO" sz="1100" b="1">
              <a:solidFill>
                <a:prstClr val="black"/>
              </a:solidFill>
              <a:cs typeface="+mn-cs"/>
            </a:endParaRPr>
          </a:p>
        </p:txBody>
      </p:sp>
      <p:sp>
        <p:nvSpPr>
          <p:cNvPr id="12" name="TekstSylinder 62">
            <a:extLst>
              <a:ext uri="{FF2B5EF4-FFF2-40B4-BE49-F238E27FC236}">
                <a16:creationId xmlns:a16="http://schemas.microsoft.com/office/drawing/2014/main" id="{85F82EA4-693E-46AC-A197-1C59E8BBB4FE}"/>
              </a:ext>
            </a:extLst>
          </p:cNvPr>
          <p:cNvSpPr txBox="1"/>
          <p:nvPr/>
        </p:nvSpPr>
        <p:spPr>
          <a:xfrm>
            <a:off x="4767424" y="4852092"/>
            <a:ext cx="779797" cy="230832"/>
          </a:xfrm>
          <a:prstGeom prst="rect">
            <a:avLst/>
          </a:prstGeom>
          <a:noFill/>
        </p:spPr>
        <p:txBody>
          <a:bodyPr wrap="square" rtlCol="0">
            <a:spAutoFit/>
          </a:bodyPr>
          <a:lstStyle>
            <a:defPPr>
              <a:defRPr lang="nn-NO"/>
            </a:defPPr>
            <a:lvl1pPr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609545"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1219088"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828633"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2438176"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3047721" algn="l" defTabSz="609545" rtl="0" eaLnBrk="1" latinLnBrk="0" hangingPunct="1">
              <a:defRPr kern="1200">
                <a:solidFill>
                  <a:schemeClr val="tx1"/>
                </a:solidFill>
                <a:latin typeface="Arial" charset="0"/>
                <a:ea typeface="ＭＳ Ｐゴシック" charset="-128"/>
                <a:cs typeface="ＭＳ Ｐゴシック" charset="-128"/>
              </a:defRPr>
            </a:lvl6pPr>
            <a:lvl7pPr marL="3657265" algn="l" defTabSz="609545" rtl="0" eaLnBrk="1" latinLnBrk="0" hangingPunct="1">
              <a:defRPr kern="1200">
                <a:solidFill>
                  <a:schemeClr val="tx1"/>
                </a:solidFill>
                <a:latin typeface="Arial" charset="0"/>
                <a:ea typeface="ＭＳ Ｐゴシック" charset="-128"/>
                <a:cs typeface="ＭＳ Ｐゴシック" charset="-128"/>
              </a:defRPr>
            </a:lvl7pPr>
            <a:lvl8pPr marL="4266808" algn="l" defTabSz="609545" rtl="0" eaLnBrk="1" latinLnBrk="0" hangingPunct="1">
              <a:defRPr kern="1200">
                <a:solidFill>
                  <a:schemeClr val="tx1"/>
                </a:solidFill>
                <a:latin typeface="Arial" charset="0"/>
                <a:ea typeface="ＭＳ Ｐゴシック" charset="-128"/>
                <a:cs typeface="ＭＳ Ｐゴシック" charset="-128"/>
              </a:defRPr>
            </a:lvl8pPr>
            <a:lvl9pPr marL="4876353" algn="l" defTabSz="609545" rtl="0" eaLnBrk="1" latinLnBrk="0" hangingPunct="1">
              <a:defRPr kern="1200">
                <a:solidFill>
                  <a:schemeClr val="tx1"/>
                </a:solidFill>
                <a:latin typeface="Arial" charset="0"/>
                <a:ea typeface="ＭＳ Ｐゴシック" charset="-128"/>
                <a:cs typeface="ＭＳ Ｐゴシック" charset="-128"/>
              </a:defRPr>
            </a:lvl9pPr>
          </a:lstStyle>
          <a:p>
            <a:pPr defTabSz="609530"/>
            <a:r>
              <a:rPr lang="nb-NO" sz="900" b="1">
                <a:solidFill>
                  <a:prstClr val="black"/>
                </a:solidFill>
                <a:cs typeface="+mn-cs"/>
              </a:rPr>
              <a:t>SNØHVIT</a:t>
            </a:r>
            <a:endParaRPr lang="nb-NO" sz="1100" b="1">
              <a:solidFill>
                <a:prstClr val="black"/>
              </a:solidFill>
              <a:cs typeface="+mn-cs"/>
            </a:endParaRPr>
          </a:p>
        </p:txBody>
      </p:sp>
      <p:pic>
        <p:nvPicPr>
          <p:cNvPr id="13" name="table">
            <a:extLst>
              <a:ext uri="{FF2B5EF4-FFF2-40B4-BE49-F238E27FC236}">
                <a16:creationId xmlns:a16="http://schemas.microsoft.com/office/drawing/2014/main" id="{DE1AF689-3BE3-1EA6-9E96-7E9C9DC1EAB5}"/>
              </a:ext>
            </a:extLst>
          </p:cNvPr>
          <p:cNvPicPr>
            <a:picLocks noChangeAspect="1"/>
          </p:cNvPicPr>
          <p:nvPr/>
        </p:nvPicPr>
        <p:blipFill>
          <a:blip r:embed="rId3"/>
          <a:stretch>
            <a:fillRect/>
          </a:stretch>
        </p:blipFill>
        <p:spPr>
          <a:xfrm>
            <a:off x="155752" y="4119000"/>
            <a:ext cx="1659027" cy="381006"/>
          </a:xfrm>
          <a:prstGeom prst="rect">
            <a:avLst/>
          </a:prstGeom>
        </p:spPr>
      </p:pic>
      <p:cxnSp>
        <p:nvCxnSpPr>
          <p:cNvPr id="14" name="Rett pil 87">
            <a:extLst>
              <a:ext uri="{FF2B5EF4-FFF2-40B4-BE49-F238E27FC236}">
                <a16:creationId xmlns:a16="http://schemas.microsoft.com/office/drawing/2014/main" id="{59712433-A6F8-9365-A702-4573508C4A90}"/>
              </a:ext>
            </a:extLst>
          </p:cNvPr>
          <p:cNvCxnSpPr>
            <a:cxnSpLocks/>
            <a:stCxn id="13" idx="3"/>
          </p:cNvCxnSpPr>
          <p:nvPr/>
        </p:nvCxnSpPr>
        <p:spPr>
          <a:xfrm flipV="1">
            <a:off x="1814779" y="3935314"/>
            <a:ext cx="2633915" cy="374189"/>
          </a:xfrm>
          <a:prstGeom prst="straightConnector1">
            <a:avLst/>
          </a:prstGeom>
          <a:ln w="952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pic>
        <p:nvPicPr>
          <p:cNvPr id="15" name="table">
            <a:extLst>
              <a:ext uri="{FF2B5EF4-FFF2-40B4-BE49-F238E27FC236}">
                <a16:creationId xmlns:a16="http://schemas.microsoft.com/office/drawing/2014/main" id="{2233549A-27F0-62FA-E477-BFCBA6A8EC8C}"/>
              </a:ext>
            </a:extLst>
          </p:cNvPr>
          <p:cNvPicPr>
            <a:picLocks noChangeAspect="1"/>
          </p:cNvPicPr>
          <p:nvPr/>
        </p:nvPicPr>
        <p:blipFill>
          <a:blip r:embed="rId4"/>
          <a:stretch>
            <a:fillRect/>
          </a:stretch>
        </p:blipFill>
        <p:spPr>
          <a:xfrm>
            <a:off x="154604" y="2218049"/>
            <a:ext cx="1659027" cy="421342"/>
          </a:xfrm>
          <a:prstGeom prst="rect">
            <a:avLst/>
          </a:prstGeom>
        </p:spPr>
      </p:pic>
      <p:cxnSp>
        <p:nvCxnSpPr>
          <p:cNvPr id="16" name="Rett pil 87">
            <a:extLst>
              <a:ext uri="{FF2B5EF4-FFF2-40B4-BE49-F238E27FC236}">
                <a16:creationId xmlns:a16="http://schemas.microsoft.com/office/drawing/2014/main" id="{606FC4DE-03C1-EF3A-C0BA-FD50EF920BE1}"/>
              </a:ext>
            </a:extLst>
          </p:cNvPr>
          <p:cNvCxnSpPr>
            <a:cxnSpLocks/>
          </p:cNvCxnSpPr>
          <p:nvPr/>
        </p:nvCxnSpPr>
        <p:spPr>
          <a:xfrm>
            <a:off x="1813631" y="2408552"/>
            <a:ext cx="4201656" cy="107732"/>
          </a:xfrm>
          <a:prstGeom prst="straightConnector1">
            <a:avLst/>
          </a:prstGeom>
          <a:ln w="952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sp>
        <p:nvSpPr>
          <p:cNvPr id="17" name="Title 4">
            <a:extLst>
              <a:ext uri="{FF2B5EF4-FFF2-40B4-BE49-F238E27FC236}">
                <a16:creationId xmlns:a16="http://schemas.microsoft.com/office/drawing/2014/main" id="{89964E20-8F9A-90F3-4812-C2966746A230}"/>
              </a:ext>
            </a:extLst>
          </p:cNvPr>
          <p:cNvSpPr txBox="1">
            <a:spLocks/>
          </p:cNvSpPr>
          <p:nvPr/>
        </p:nvSpPr>
        <p:spPr bwMode="auto">
          <a:xfrm>
            <a:off x="761913" y="536528"/>
            <a:ext cx="10494433" cy="648072"/>
          </a:xfrm>
          <a:prstGeom prst="rect">
            <a:avLst/>
          </a:prstGeom>
          <a:noFill/>
          <a:ln w="9525">
            <a:noFill/>
            <a:miter lim="800000"/>
            <a:headEnd/>
            <a:tailEnd/>
          </a:ln>
        </p:spPr>
        <p:txBody>
          <a:bodyPr vert="horz" wrap="square" lIns="121912" tIns="60956" rIns="121912" bIns="60956" numCol="1" anchor="b" anchorCtr="0" compatLnSpc="1">
            <a:prstTxWarp prst="textNoShape">
              <a:avLst/>
            </a:prstTxWarp>
          </a:bodyPr>
          <a:lstStyle>
            <a:defPPr>
              <a:defRPr lang="nn-NO"/>
            </a:defPPr>
            <a:lvl1pPr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609545"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1219088"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828633"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2438176"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3047721" algn="l" defTabSz="609545" rtl="0" eaLnBrk="1" latinLnBrk="0" hangingPunct="1">
              <a:defRPr kern="1200">
                <a:solidFill>
                  <a:schemeClr val="tx1"/>
                </a:solidFill>
                <a:latin typeface="Arial" charset="0"/>
                <a:ea typeface="ＭＳ Ｐゴシック" charset="-128"/>
                <a:cs typeface="ＭＳ Ｐゴシック" charset="-128"/>
              </a:defRPr>
            </a:lvl6pPr>
            <a:lvl7pPr marL="3657265" algn="l" defTabSz="609545" rtl="0" eaLnBrk="1" latinLnBrk="0" hangingPunct="1">
              <a:defRPr kern="1200">
                <a:solidFill>
                  <a:schemeClr val="tx1"/>
                </a:solidFill>
                <a:latin typeface="Arial" charset="0"/>
                <a:ea typeface="ＭＳ Ｐゴシック" charset="-128"/>
                <a:cs typeface="ＭＳ Ｐゴシック" charset="-128"/>
              </a:defRPr>
            </a:lvl7pPr>
            <a:lvl8pPr marL="4266808" algn="l" defTabSz="609545" rtl="0" eaLnBrk="1" latinLnBrk="0" hangingPunct="1">
              <a:defRPr kern="1200">
                <a:solidFill>
                  <a:schemeClr val="tx1"/>
                </a:solidFill>
                <a:latin typeface="Arial" charset="0"/>
                <a:ea typeface="ＭＳ Ｐゴシック" charset="-128"/>
                <a:cs typeface="ＭＳ Ｐゴシック" charset="-128"/>
              </a:defRPr>
            </a:lvl8pPr>
            <a:lvl9pPr marL="4876353" algn="l" defTabSz="609545" rtl="0" eaLnBrk="1" latinLnBrk="0" hangingPunct="1">
              <a:defRPr kern="1200">
                <a:solidFill>
                  <a:schemeClr val="tx1"/>
                </a:solidFill>
                <a:latin typeface="Arial" charset="0"/>
                <a:ea typeface="ＭＳ Ｐゴシック" charset="-128"/>
                <a:cs typeface="ＭＳ Ｐゴシック" charset="-128"/>
              </a:defRPr>
            </a:lvl9pPr>
          </a:lstStyle>
          <a:p>
            <a:pPr algn="ctr" defTabSz="609530"/>
            <a:r>
              <a:rPr lang="nb-NO" sz="2800" b="0" dirty="0">
                <a:solidFill>
                  <a:schemeClr val="tx1"/>
                </a:solidFill>
                <a:latin typeface="Aptos"/>
                <a:ea typeface="ＭＳ Ｐゴシック"/>
              </a:rPr>
              <a:t>Letebrønner Barentshavet 2024</a:t>
            </a:r>
            <a:endParaRPr lang="nb-NO" sz="2800" b="0" dirty="0">
              <a:solidFill>
                <a:schemeClr val="tx1"/>
              </a:solidFill>
              <a:latin typeface="Aptos"/>
            </a:endParaRPr>
          </a:p>
        </p:txBody>
      </p:sp>
      <p:pic>
        <p:nvPicPr>
          <p:cNvPr id="18" name="Bilde 17">
            <a:extLst>
              <a:ext uri="{FF2B5EF4-FFF2-40B4-BE49-F238E27FC236}">
                <a16:creationId xmlns:a16="http://schemas.microsoft.com/office/drawing/2014/main" id="{446C75FF-1ECA-41CD-3B35-DBCBDCF6B210}"/>
              </a:ext>
            </a:extLst>
          </p:cNvPr>
          <p:cNvPicPr>
            <a:picLocks noChangeAspect="1"/>
          </p:cNvPicPr>
          <p:nvPr/>
        </p:nvPicPr>
        <p:blipFill>
          <a:blip r:embed="rId5"/>
          <a:stretch>
            <a:fillRect/>
          </a:stretch>
        </p:blipFill>
        <p:spPr>
          <a:xfrm>
            <a:off x="9308673" y="5345835"/>
            <a:ext cx="2728723" cy="1401056"/>
          </a:xfrm>
          <a:prstGeom prst="rect">
            <a:avLst/>
          </a:prstGeom>
        </p:spPr>
      </p:pic>
      <p:pic>
        <p:nvPicPr>
          <p:cNvPr id="19" name="table">
            <a:extLst>
              <a:ext uri="{FF2B5EF4-FFF2-40B4-BE49-F238E27FC236}">
                <a16:creationId xmlns:a16="http://schemas.microsoft.com/office/drawing/2014/main" id="{70C61912-5869-3F9F-4277-7AEE27563E4B}"/>
              </a:ext>
            </a:extLst>
          </p:cNvPr>
          <p:cNvPicPr>
            <a:picLocks noChangeAspect="1"/>
          </p:cNvPicPr>
          <p:nvPr/>
        </p:nvPicPr>
        <p:blipFill>
          <a:blip r:embed="rId6"/>
          <a:stretch>
            <a:fillRect/>
          </a:stretch>
        </p:blipFill>
        <p:spPr>
          <a:xfrm>
            <a:off x="9745945" y="2391806"/>
            <a:ext cx="1659027" cy="381005"/>
          </a:xfrm>
          <a:prstGeom prst="rect">
            <a:avLst/>
          </a:prstGeom>
        </p:spPr>
      </p:pic>
      <p:pic>
        <p:nvPicPr>
          <p:cNvPr id="20" name="table">
            <a:extLst>
              <a:ext uri="{FF2B5EF4-FFF2-40B4-BE49-F238E27FC236}">
                <a16:creationId xmlns:a16="http://schemas.microsoft.com/office/drawing/2014/main" id="{89BA3DD6-98C7-D8C3-AE58-CFEE14EA438A}"/>
              </a:ext>
            </a:extLst>
          </p:cNvPr>
          <p:cNvPicPr>
            <a:picLocks noChangeAspect="1"/>
          </p:cNvPicPr>
          <p:nvPr/>
        </p:nvPicPr>
        <p:blipFill>
          <a:blip r:embed="rId7"/>
          <a:stretch>
            <a:fillRect/>
          </a:stretch>
        </p:blipFill>
        <p:spPr>
          <a:xfrm>
            <a:off x="9745945" y="3438057"/>
            <a:ext cx="1659027" cy="381006"/>
          </a:xfrm>
          <a:prstGeom prst="rect">
            <a:avLst/>
          </a:prstGeom>
        </p:spPr>
      </p:pic>
      <p:pic>
        <p:nvPicPr>
          <p:cNvPr id="21" name="table">
            <a:extLst>
              <a:ext uri="{FF2B5EF4-FFF2-40B4-BE49-F238E27FC236}">
                <a16:creationId xmlns:a16="http://schemas.microsoft.com/office/drawing/2014/main" id="{71AE4B73-5390-C38A-1DF3-C389F1785BAB}"/>
              </a:ext>
            </a:extLst>
          </p:cNvPr>
          <p:cNvPicPr>
            <a:picLocks noChangeAspect="1"/>
          </p:cNvPicPr>
          <p:nvPr/>
        </p:nvPicPr>
        <p:blipFill>
          <a:blip r:embed="rId8"/>
          <a:stretch>
            <a:fillRect/>
          </a:stretch>
        </p:blipFill>
        <p:spPr>
          <a:xfrm>
            <a:off x="9745945" y="2923892"/>
            <a:ext cx="1659027" cy="381006"/>
          </a:xfrm>
          <a:prstGeom prst="rect">
            <a:avLst/>
          </a:prstGeom>
        </p:spPr>
      </p:pic>
      <p:pic>
        <p:nvPicPr>
          <p:cNvPr id="22" name="table">
            <a:extLst>
              <a:ext uri="{FF2B5EF4-FFF2-40B4-BE49-F238E27FC236}">
                <a16:creationId xmlns:a16="http://schemas.microsoft.com/office/drawing/2014/main" id="{86801E00-7787-152A-668E-5C954EF52386}"/>
              </a:ext>
            </a:extLst>
          </p:cNvPr>
          <p:cNvPicPr>
            <a:picLocks noChangeAspect="1"/>
          </p:cNvPicPr>
          <p:nvPr/>
        </p:nvPicPr>
        <p:blipFill>
          <a:blip r:embed="rId9"/>
          <a:stretch>
            <a:fillRect/>
          </a:stretch>
        </p:blipFill>
        <p:spPr>
          <a:xfrm>
            <a:off x="164708" y="2676468"/>
            <a:ext cx="1659027" cy="466873"/>
          </a:xfrm>
          <a:prstGeom prst="rect">
            <a:avLst/>
          </a:prstGeom>
        </p:spPr>
      </p:pic>
      <p:pic>
        <p:nvPicPr>
          <p:cNvPr id="23" name="table">
            <a:extLst>
              <a:ext uri="{FF2B5EF4-FFF2-40B4-BE49-F238E27FC236}">
                <a16:creationId xmlns:a16="http://schemas.microsoft.com/office/drawing/2014/main" id="{698DA3B6-46DB-9AA5-7F29-B259453A5380}"/>
              </a:ext>
            </a:extLst>
          </p:cNvPr>
          <p:cNvPicPr>
            <a:picLocks noChangeAspect="1"/>
          </p:cNvPicPr>
          <p:nvPr/>
        </p:nvPicPr>
        <p:blipFill>
          <a:blip r:embed="rId10"/>
          <a:stretch>
            <a:fillRect/>
          </a:stretch>
        </p:blipFill>
        <p:spPr>
          <a:xfrm>
            <a:off x="167436" y="3660581"/>
            <a:ext cx="1659027" cy="381006"/>
          </a:xfrm>
          <a:prstGeom prst="rect">
            <a:avLst/>
          </a:prstGeom>
        </p:spPr>
      </p:pic>
      <p:pic>
        <p:nvPicPr>
          <p:cNvPr id="24" name="table">
            <a:extLst>
              <a:ext uri="{FF2B5EF4-FFF2-40B4-BE49-F238E27FC236}">
                <a16:creationId xmlns:a16="http://schemas.microsoft.com/office/drawing/2014/main" id="{093FACD7-B792-CC7B-196F-34598DC536D0}"/>
              </a:ext>
            </a:extLst>
          </p:cNvPr>
          <p:cNvPicPr>
            <a:picLocks noChangeAspect="1"/>
          </p:cNvPicPr>
          <p:nvPr/>
        </p:nvPicPr>
        <p:blipFill>
          <a:blip r:embed="rId11"/>
          <a:stretch>
            <a:fillRect/>
          </a:stretch>
        </p:blipFill>
        <p:spPr>
          <a:xfrm>
            <a:off x="164707" y="3188693"/>
            <a:ext cx="1659027" cy="421342"/>
          </a:xfrm>
          <a:prstGeom prst="rect">
            <a:avLst/>
          </a:prstGeom>
        </p:spPr>
      </p:pic>
      <p:cxnSp>
        <p:nvCxnSpPr>
          <p:cNvPr id="25" name="Rett pil 87">
            <a:extLst>
              <a:ext uri="{FF2B5EF4-FFF2-40B4-BE49-F238E27FC236}">
                <a16:creationId xmlns:a16="http://schemas.microsoft.com/office/drawing/2014/main" id="{0E19C5EF-DBD5-07E7-E415-4223FBAAF553}"/>
              </a:ext>
            </a:extLst>
          </p:cNvPr>
          <p:cNvCxnSpPr>
            <a:cxnSpLocks/>
            <a:stCxn id="23" idx="3"/>
          </p:cNvCxnSpPr>
          <p:nvPr/>
        </p:nvCxnSpPr>
        <p:spPr>
          <a:xfrm flipV="1">
            <a:off x="1826463" y="3639973"/>
            <a:ext cx="2963364" cy="211111"/>
          </a:xfrm>
          <a:prstGeom prst="straightConnector1">
            <a:avLst/>
          </a:prstGeom>
          <a:ln w="952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6" name="Rett pil 87">
            <a:extLst>
              <a:ext uri="{FF2B5EF4-FFF2-40B4-BE49-F238E27FC236}">
                <a16:creationId xmlns:a16="http://schemas.microsoft.com/office/drawing/2014/main" id="{9B3A824A-02BE-91C4-0E90-5A145E46064A}"/>
              </a:ext>
            </a:extLst>
          </p:cNvPr>
          <p:cNvCxnSpPr>
            <a:cxnSpLocks/>
            <a:stCxn id="22" idx="3"/>
          </p:cNvCxnSpPr>
          <p:nvPr/>
        </p:nvCxnSpPr>
        <p:spPr>
          <a:xfrm flipV="1">
            <a:off x="1823735" y="2599055"/>
            <a:ext cx="4117661" cy="310850"/>
          </a:xfrm>
          <a:prstGeom prst="straightConnector1">
            <a:avLst/>
          </a:prstGeom>
          <a:ln w="952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7" name="Rett pil 87">
            <a:extLst>
              <a:ext uri="{FF2B5EF4-FFF2-40B4-BE49-F238E27FC236}">
                <a16:creationId xmlns:a16="http://schemas.microsoft.com/office/drawing/2014/main" id="{3BB3813E-EBC5-3A2B-AB53-6599F4BDE145}"/>
              </a:ext>
            </a:extLst>
          </p:cNvPr>
          <p:cNvCxnSpPr>
            <a:cxnSpLocks/>
            <a:stCxn id="24" idx="3"/>
          </p:cNvCxnSpPr>
          <p:nvPr/>
        </p:nvCxnSpPr>
        <p:spPr>
          <a:xfrm flipV="1">
            <a:off x="1823734" y="2706786"/>
            <a:ext cx="3957961" cy="692578"/>
          </a:xfrm>
          <a:prstGeom prst="straightConnector1">
            <a:avLst/>
          </a:prstGeom>
          <a:ln w="952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8" name="Rett pil 87">
            <a:extLst>
              <a:ext uri="{FF2B5EF4-FFF2-40B4-BE49-F238E27FC236}">
                <a16:creationId xmlns:a16="http://schemas.microsoft.com/office/drawing/2014/main" id="{1D164357-0199-C7CF-0A8B-F9251E8A7BE7}"/>
              </a:ext>
            </a:extLst>
          </p:cNvPr>
          <p:cNvCxnSpPr>
            <a:cxnSpLocks/>
          </p:cNvCxnSpPr>
          <p:nvPr/>
        </p:nvCxnSpPr>
        <p:spPr>
          <a:xfrm flipH="1">
            <a:off x="5797904" y="3628560"/>
            <a:ext cx="3948041" cy="1415483"/>
          </a:xfrm>
          <a:prstGeom prst="straightConnector1">
            <a:avLst/>
          </a:prstGeom>
          <a:ln w="952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9" name="Rett pil 87">
            <a:extLst>
              <a:ext uri="{FF2B5EF4-FFF2-40B4-BE49-F238E27FC236}">
                <a16:creationId xmlns:a16="http://schemas.microsoft.com/office/drawing/2014/main" id="{E819EDDA-CD8E-B155-4B06-376986CBB007}"/>
              </a:ext>
            </a:extLst>
          </p:cNvPr>
          <p:cNvCxnSpPr>
            <a:cxnSpLocks/>
          </p:cNvCxnSpPr>
          <p:nvPr/>
        </p:nvCxnSpPr>
        <p:spPr>
          <a:xfrm flipH="1">
            <a:off x="5789023" y="2582308"/>
            <a:ext cx="3956922" cy="2372525"/>
          </a:xfrm>
          <a:prstGeom prst="straightConnector1">
            <a:avLst/>
          </a:prstGeom>
          <a:ln w="952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30" name="Rett pil 87">
            <a:extLst>
              <a:ext uri="{FF2B5EF4-FFF2-40B4-BE49-F238E27FC236}">
                <a16:creationId xmlns:a16="http://schemas.microsoft.com/office/drawing/2014/main" id="{92C67A21-CD73-47A5-3296-F127D2BC6A07}"/>
              </a:ext>
            </a:extLst>
          </p:cNvPr>
          <p:cNvCxnSpPr>
            <a:cxnSpLocks/>
          </p:cNvCxnSpPr>
          <p:nvPr/>
        </p:nvCxnSpPr>
        <p:spPr>
          <a:xfrm flipH="1">
            <a:off x="5762102" y="3114395"/>
            <a:ext cx="3983843" cy="1899675"/>
          </a:xfrm>
          <a:prstGeom prst="straightConnector1">
            <a:avLst/>
          </a:prstGeom>
          <a:ln w="952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pic>
        <p:nvPicPr>
          <p:cNvPr id="31" name="table">
            <a:extLst>
              <a:ext uri="{FF2B5EF4-FFF2-40B4-BE49-F238E27FC236}">
                <a16:creationId xmlns:a16="http://schemas.microsoft.com/office/drawing/2014/main" id="{2BFDA0DB-AB3E-2E66-5D23-FCFFD2A09819}"/>
              </a:ext>
            </a:extLst>
          </p:cNvPr>
          <p:cNvPicPr>
            <a:picLocks noChangeAspect="1"/>
          </p:cNvPicPr>
          <p:nvPr/>
        </p:nvPicPr>
        <p:blipFill>
          <a:blip r:embed="rId12"/>
          <a:stretch>
            <a:fillRect/>
          </a:stretch>
        </p:blipFill>
        <p:spPr>
          <a:xfrm>
            <a:off x="9745944" y="3970144"/>
            <a:ext cx="1659027" cy="381006"/>
          </a:xfrm>
          <a:prstGeom prst="rect">
            <a:avLst/>
          </a:prstGeom>
        </p:spPr>
      </p:pic>
      <p:cxnSp>
        <p:nvCxnSpPr>
          <p:cNvPr id="32" name="Rett pil 87">
            <a:extLst>
              <a:ext uri="{FF2B5EF4-FFF2-40B4-BE49-F238E27FC236}">
                <a16:creationId xmlns:a16="http://schemas.microsoft.com/office/drawing/2014/main" id="{472F780B-2650-05A4-FA34-C51F76A184C1}"/>
              </a:ext>
            </a:extLst>
          </p:cNvPr>
          <p:cNvCxnSpPr>
            <a:cxnSpLocks/>
          </p:cNvCxnSpPr>
          <p:nvPr/>
        </p:nvCxnSpPr>
        <p:spPr>
          <a:xfrm flipH="1">
            <a:off x="5874091" y="4160647"/>
            <a:ext cx="3871853" cy="922277"/>
          </a:xfrm>
          <a:prstGeom prst="straightConnector1">
            <a:avLst/>
          </a:prstGeom>
          <a:ln w="952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3955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A60FC36-E5E5-1601-2050-A5E21DB29675}"/>
              </a:ext>
            </a:extLst>
          </p:cNvPr>
          <p:cNvSpPr>
            <a:spLocks noGrp="1"/>
          </p:cNvSpPr>
          <p:nvPr>
            <p:ph type="body" sz="quarter" idx="13"/>
          </p:nvPr>
        </p:nvSpPr>
        <p:spPr/>
        <p:txBody>
          <a:bodyPr/>
          <a:lstStyle/>
          <a:p>
            <a:endParaRPr lang="nb-NO"/>
          </a:p>
        </p:txBody>
      </p:sp>
      <p:sp>
        <p:nvSpPr>
          <p:cNvPr id="3" name="Plassholder for tekst 2">
            <a:extLst>
              <a:ext uri="{FF2B5EF4-FFF2-40B4-BE49-F238E27FC236}">
                <a16:creationId xmlns:a16="http://schemas.microsoft.com/office/drawing/2014/main" id="{EEFAAEF2-8930-8A1A-3569-17F031863C1A}"/>
              </a:ext>
            </a:extLst>
          </p:cNvPr>
          <p:cNvSpPr>
            <a:spLocks noGrp="1"/>
          </p:cNvSpPr>
          <p:nvPr>
            <p:ph type="body" sz="quarter" idx="14"/>
          </p:nvPr>
        </p:nvSpPr>
        <p:spPr/>
        <p:txBody>
          <a:bodyPr/>
          <a:lstStyle/>
          <a:p>
            <a:endParaRPr lang="nb-NO"/>
          </a:p>
        </p:txBody>
      </p:sp>
      <p:sp>
        <p:nvSpPr>
          <p:cNvPr id="4" name="Plassholder for dato 3">
            <a:extLst>
              <a:ext uri="{FF2B5EF4-FFF2-40B4-BE49-F238E27FC236}">
                <a16:creationId xmlns:a16="http://schemas.microsoft.com/office/drawing/2014/main" id="{9D7791BC-103B-2939-52EE-9B39EFBBD27B}"/>
              </a:ext>
            </a:extLst>
          </p:cNvPr>
          <p:cNvSpPr>
            <a:spLocks noGrp="1"/>
          </p:cNvSpPr>
          <p:nvPr>
            <p:ph type="dt" sz="half" idx="15"/>
          </p:nvPr>
        </p:nvSpPr>
        <p:spPr/>
        <p:txBody>
          <a:bodyPr/>
          <a:lstStyle/>
          <a:p>
            <a:pPr>
              <a:defRPr/>
            </a:pPr>
            <a:fld id="{A15932FD-2561-46C1-9F64-CA181F8793F2}" type="datetime1">
              <a:rPr lang="nb-NO" smtClean="0"/>
              <a:t>02.09.2024</a:t>
            </a:fld>
            <a:endParaRPr lang="nb-NO" dirty="0"/>
          </a:p>
        </p:txBody>
      </p:sp>
      <p:sp>
        <p:nvSpPr>
          <p:cNvPr id="5" name="Plassholder for lysbildenummer 4">
            <a:extLst>
              <a:ext uri="{FF2B5EF4-FFF2-40B4-BE49-F238E27FC236}">
                <a16:creationId xmlns:a16="http://schemas.microsoft.com/office/drawing/2014/main" id="{5096FECC-EE3B-3DB8-D08C-786C31FE3AA1}"/>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8</a:t>
            </a:fld>
            <a:endParaRPr lang="nb-NO" dirty="0"/>
          </a:p>
        </p:txBody>
      </p:sp>
      <p:sp>
        <p:nvSpPr>
          <p:cNvPr id="6" name="Rektangel 5">
            <a:extLst>
              <a:ext uri="{FF2B5EF4-FFF2-40B4-BE49-F238E27FC236}">
                <a16:creationId xmlns:a16="http://schemas.microsoft.com/office/drawing/2014/main" id="{668E0C1D-398C-4C69-87EC-32984E1FF9C7}"/>
              </a:ext>
            </a:extLst>
          </p:cNvPr>
          <p:cNvSpPr/>
          <p:nvPr/>
        </p:nvSpPr>
        <p:spPr>
          <a:xfrm>
            <a:off x="2082431" y="416745"/>
            <a:ext cx="7019065" cy="523220"/>
          </a:xfrm>
          <a:prstGeom prst="rect">
            <a:avLst/>
          </a:prstGeom>
        </p:spPr>
        <p:txBody>
          <a:bodyPr wrap="square" lIns="91440" tIns="45720" rIns="91440" bIns="45720" anchor="t">
            <a:spAutoFit/>
          </a:bodyPr>
          <a:lstStyle>
            <a:defPPr>
              <a:defRPr lang="nn-NO"/>
            </a:defPPr>
            <a:lvl1pPr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609545"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1219088"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828633"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2438176" algn="l" defTabSz="609545"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3047721" algn="l" defTabSz="609545" rtl="0" eaLnBrk="1" latinLnBrk="0" hangingPunct="1">
              <a:defRPr kern="1200">
                <a:solidFill>
                  <a:schemeClr val="tx1"/>
                </a:solidFill>
                <a:latin typeface="Arial" charset="0"/>
                <a:ea typeface="ＭＳ Ｐゴシック" charset="-128"/>
                <a:cs typeface="ＭＳ Ｐゴシック" charset="-128"/>
              </a:defRPr>
            </a:lvl6pPr>
            <a:lvl7pPr marL="3657265" algn="l" defTabSz="609545" rtl="0" eaLnBrk="1" latinLnBrk="0" hangingPunct="1">
              <a:defRPr kern="1200">
                <a:solidFill>
                  <a:schemeClr val="tx1"/>
                </a:solidFill>
                <a:latin typeface="Arial" charset="0"/>
                <a:ea typeface="ＭＳ Ｐゴシック" charset="-128"/>
                <a:cs typeface="ＭＳ Ｐゴシック" charset="-128"/>
              </a:defRPr>
            </a:lvl7pPr>
            <a:lvl8pPr marL="4266808" algn="l" defTabSz="609545" rtl="0" eaLnBrk="1" latinLnBrk="0" hangingPunct="1">
              <a:defRPr kern="1200">
                <a:solidFill>
                  <a:schemeClr val="tx1"/>
                </a:solidFill>
                <a:latin typeface="Arial" charset="0"/>
                <a:ea typeface="ＭＳ Ｐゴシック" charset="-128"/>
                <a:cs typeface="ＭＳ Ｐゴシック" charset="-128"/>
              </a:defRPr>
            </a:lvl8pPr>
            <a:lvl9pPr marL="4876353" algn="l" defTabSz="609545" rtl="0" eaLnBrk="1" latinLnBrk="0" hangingPunct="1">
              <a:defRPr kern="1200">
                <a:solidFill>
                  <a:schemeClr val="tx1"/>
                </a:solidFill>
                <a:latin typeface="Arial" charset="0"/>
                <a:ea typeface="ＭＳ Ｐゴシック" charset="-128"/>
                <a:cs typeface="ＭＳ Ｐゴシック" charset="-128"/>
              </a:defRPr>
            </a:lvl9pPr>
          </a:lstStyle>
          <a:p>
            <a:pPr algn="ctr" defTabSz="914354" fontAlgn="auto">
              <a:spcBef>
                <a:spcPts val="0"/>
              </a:spcBef>
              <a:spcAft>
                <a:spcPts val="0"/>
              </a:spcAft>
              <a:defRPr/>
            </a:pPr>
            <a:r>
              <a:rPr lang="nb-NO" sz="2800" dirty="0">
                <a:latin typeface="Aptos"/>
                <a:ea typeface="ＭＳ Ｐゴシック"/>
                <a:cs typeface="Calibri"/>
              </a:rPr>
              <a:t>Letebrønner Norskehavet 2024</a:t>
            </a:r>
            <a:endParaRPr lang="nb-NO" sz="2800" dirty="0">
              <a:latin typeface="Aptos"/>
              <a:cs typeface="+mn-cs"/>
            </a:endParaRPr>
          </a:p>
        </p:txBody>
      </p:sp>
      <p:pic>
        <p:nvPicPr>
          <p:cNvPr id="7" name="Bilde 6">
            <a:extLst>
              <a:ext uri="{FF2B5EF4-FFF2-40B4-BE49-F238E27FC236}">
                <a16:creationId xmlns:a16="http://schemas.microsoft.com/office/drawing/2014/main" id="{C0FF04CA-4643-9D15-AA8B-AAD659B162D8}"/>
              </a:ext>
            </a:extLst>
          </p:cNvPr>
          <p:cNvPicPr>
            <a:picLocks noChangeAspect="1"/>
          </p:cNvPicPr>
          <p:nvPr/>
        </p:nvPicPr>
        <p:blipFill>
          <a:blip r:embed="rId2"/>
          <a:stretch>
            <a:fillRect/>
          </a:stretch>
        </p:blipFill>
        <p:spPr>
          <a:xfrm>
            <a:off x="8969332" y="5349202"/>
            <a:ext cx="2728723" cy="1401056"/>
          </a:xfrm>
          <a:prstGeom prst="rect">
            <a:avLst/>
          </a:prstGeom>
        </p:spPr>
      </p:pic>
      <p:pic>
        <p:nvPicPr>
          <p:cNvPr id="8" name="Bilde 7">
            <a:extLst>
              <a:ext uri="{FF2B5EF4-FFF2-40B4-BE49-F238E27FC236}">
                <a16:creationId xmlns:a16="http://schemas.microsoft.com/office/drawing/2014/main" id="{82BC5CF0-82A0-8B26-A3E0-BA52F0F79EB0}"/>
              </a:ext>
            </a:extLst>
          </p:cNvPr>
          <p:cNvPicPr>
            <a:picLocks noChangeAspect="1"/>
          </p:cNvPicPr>
          <p:nvPr/>
        </p:nvPicPr>
        <p:blipFill>
          <a:blip r:embed="rId3"/>
          <a:stretch>
            <a:fillRect/>
          </a:stretch>
        </p:blipFill>
        <p:spPr>
          <a:xfrm>
            <a:off x="2562261" y="817712"/>
            <a:ext cx="6093134" cy="5884419"/>
          </a:xfrm>
          <a:prstGeom prst="rect">
            <a:avLst/>
          </a:prstGeom>
        </p:spPr>
      </p:pic>
      <p:pic>
        <p:nvPicPr>
          <p:cNvPr id="9" name="table">
            <a:extLst>
              <a:ext uri="{FF2B5EF4-FFF2-40B4-BE49-F238E27FC236}">
                <a16:creationId xmlns:a16="http://schemas.microsoft.com/office/drawing/2014/main" id="{A9AC7898-6FEF-256D-9659-672B0F904B87}"/>
              </a:ext>
            </a:extLst>
          </p:cNvPr>
          <p:cNvPicPr>
            <a:picLocks noChangeAspect="1"/>
          </p:cNvPicPr>
          <p:nvPr/>
        </p:nvPicPr>
        <p:blipFill>
          <a:blip r:embed="rId4"/>
          <a:stretch>
            <a:fillRect/>
          </a:stretch>
        </p:blipFill>
        <p:spPr>
          <a:xfrm>
            <a:off x="8969332" y="2057156"/>
            <a:ext cx="1668604" cy="651764"/>
          </a:xfrm>
          <a:prstGeom prst="rect">
            <a:avLst/>
          </a:prstGeom>
        </p:spPr>
      </p:pic>
      <p:pic>
        <p:nvPicPr>
          <p:cNvPr id="10" name="table">
            <a:extLst>
              <a:ext uri="{FF2B5EF4-FFF2-40B4-BE49-F238E27FC236}">
                <a16:creationId xmlns:a16="http://schemas.microsoft.com/office/drawing/2014/main" id="{0F2405AA-3251-0C47-7873-317E0782097F}"/>
              </a:ext>
            </a:extLst>
          </p:cNvPr>
          <p:cNvPicPr>
            <a:picLocks noChangeAspect="1"/>
          </p:cNvPicPr>
          <p:nvPr/>
        </p:nvPicPr>
        <p:blipFill>
          <a:blip r:embed="rId5"/>
          <a:stretch>
            <a:fillRect/>
          </a:stretch>
        </p:blipFill>
        <p:spPr>
          <a:xfrm>
            <a:off x="536538" y="4738268"/>
            <a:ext cx="1554649" cy="651764"/>
          </a:xfrm>
          <a:prstGeom prst="rect">
            <a:avLst/>
          </a:prstGeom>
        </p:spPr>
      </p:pic>
      <p:cxnSp>
        <p:nvCxnSpPr>
          <p:cNvPr id="11" name="Rett pil 30">
            <a:extLst>
              <a:ext uri="{FF2B5EF4-FFF2-40B4-BE49-F238E27FC236}">
                <a16:creationId xmlns:a16="http://schemas.microsoft.com/office/drawing/2014/main" id="{ABBE79A0-F884-EC0F-C4EA-E20ED671EF82}"/>
              </a:ext>
            </a:extLst>
          </p:cNvPr>
          <p:cNvCxnSpPr>
            <a:cxnSpLocks/>
            <a:stCxn id="10" idx="3"/>
          </p:cNvCxnSpPr>
          <p:nvPr/>
        </p:nvCxnSpPr>
        <p:spPr>
          <a:xfrm>
            <a:off x="2091187" y="5064150"/>
            <a:ext cx="3072633" cy="855387"/>
          </a:xfrm>
          <a:prstGeom prst="straightConnector1">
            <a:avLst/>
          </a:prstGeom>
          <a:ln w="952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pic>
        <p:nvPicPr>
          <p:cNvPr id="12" name="table">
            <a:extLst>
              <a:ext uri="{FF2B5EF4-FFF2-40B4-BE49-F238E27FC236}">
                <a16:creationId xmlns:a16="http://schemas.microsoft.com/office/drawing/2014/main" id="{5C925EE5-561F-613D-F9D7-56212BAB8760}"/>
              </a:ext>
            </a:extLst>
          </p:cNvPr>
          <p:cNvPicPr>
            <a:picLocks noChangeAspect="1"/>
          </p:cNvPicPr>
          <p:nvPr/>
        </p:nvPicPr>
        <p:blipFill>
          <a:blip r:embed="rId6"/>
          <a:stretch>
            <a:fillRect/>
          </a:stretch>
        </p:blipFill>
        <p:spPr>
          <a:xfrm>
            <a:off x="493945" y="1409084"/>
            <a:ext cx="1639836" cy="651764"/>
          </a:xfrm>
          <a:prstGeom prst="rect">
            <a:avLst/>
          </a:prstGeom>
        </p:spPr>
      </p:pic>
      <p:cxnSp>
        <p:nvCxnSpPr>
          <p:cNvPr id="13" name="Rett pil 30">
            <a:extLst>
              <a:ext uri="{FF2B5EF4-FFF2-40B4-BE49-F238E27FC236}">
                <a16:creationId xmlns:a16="http://schemas.microsoft.com/office/drawing/2014/main" id="{2D156D8D-BAA1-61E6-66F3-1D15C0CFE527}"/>
              </a:ext>
            </a:extLst>
          </p:cNvPr>
          <p:cNvCxnSpPr>
            <a:cxnSpLocks/>
          </p:cNvCxnSpPr>
          <p:nvPr/>
        </p:nvCxnSpPr>
        <p:spPr>
          <a:xfrm>
            <a:off x="2133781" y="1610869"/>
            <a:ext cx="3589211" cy="1073319"/>
          </a:xfrm>
          <a:prstGeom prst="straightConnector1">
            <a:avLst/>
          </a:prstGeom>
          <a:ln w="952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14" name="Rett pil 30">
            <a:extLst>
              <a:ext uri="{FF2B5EF4-FFF2-40B4-BE49-F238E27FC236}">
                <a16:creationId xmlns:a16="http://schemas.microsoft.com/office/drawing/2014/main" id="{E42E4E9E-4A7D-673C-E5C3-CA34D5D23357}"/>
              </a:ext>
            </a:extLst>
          </p:cNvPr>
          <p:cNvCxnSpPr>
            <a:cxnSpLocks/>
            <a:stCxn id="15" idx="3"/>
          </p:cNvCxnSpPr>
          <p:nvPr/>
        </p:nvCxnSpPr>
        <p:spPr>
          <a:xfrm>
            <a:off x="2094496" y="3610866"/>
            <a:ext cx="3665895" cy="548806"/>
          </a:xfrm>
          <a:prstGeom prst="straightConnector1">
            <a:avLst/>
          </a:prstGeom>
          <a:ln w="952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pic>
        <p:nvPicPr>
          <p:cNvPr id="15" name="table">
            <a:extLst>
              <a:ext uri="{FF2B5EF4-FFF2-40B4-BE49-F238E27FC236}">
                <a16:creationId xmlns:a16="http://schemas.microsoft.com/office/drawing/2014/main" id="{71D3FDAE-26F9-BC2F-E6F4-859E20D453A9}"/>
              </a:ext>
            </a:extLst>
          </p:cNvPr>
          <p:cNvPicPr>
            <a:picLocks noChangeAspect="1"/>
          </p:cNvPicPr>
          <p:nvPr/>
        </p:nvPicPr>
        <p:blipFill>
          <a:blip r:embed="rId7"/>
          <a:stretch>
            <a:fillRect/>
          </a:stretch>
        </p:blipFill>
        <p:spPr>
          <a:xfrm>
            <a:off x="539847" y="3284984"/>
            <a:ext cx="1554649" cy="651764"/>
          </a:xfrm>
          <a:prstGeom prst="rect">
            <a:avLst/>
          </a:prstGeom>
        </p:spPr>
      </p:pic>
      <p:pic>
        <p:nvPicPr>
          <p:cNvPr id="16" name="table">
            <a:extLst>
              <a:ext uri="{FF2B5EF4-FFF2-40B4-BE49-F238E27FC236}">
                <a16:creationId xmlns:a16="http://schemas.microsoft.com/office/drawing/2014/main" id="{0C35EDF9-2403-0105-3693-A46723373E08}"/>
              </a:ext>
            </a:extLst>
          </p:cNvPr>
          <p:cNvPicPr>
            <a:picLocks noChangeAspect="1"/>
          </p:cNvPicPr>
          <p:nvPr/>
        </p:nvPicPr>
        <p:blipFill>
          <a:blip r:embed="rId8"/>
          <a:stretch>
            <a:fillRect/>
          </a:stretch>
        </p:blipFill>
        <p:spPr>
          <a:xfrm>
            <a:off x="493945" y="2129164"/>
            <a:ext cx="1639835" cy="651764"/>
          </a:xfrm>
          <a:prstGeom prst="rect">
            <a:avLst/>
          </a:prstGeom>
        </p:spPr>
      </p:pic>
      <p:pic>
        <p:nvPicPr>
          <p:cNvPr id="17" name="table">
            <a:extLst>
              <a:ext uri="{FF2B5EF4-FFF2-40B4-BE49-F238E27FC236}">
                <a16:creationId xmlns:a16="http://schemas.microsoft.com/office/drawing/2014/main" id="{2E591D25-FAD0-2B2B-2411-7F1848E01A6C}"/>
              </a:ext>
            </a:extLst>
          </p:cNvPr>
          <p:cNvPicPr>
            <a:picLocks noChangeAspect="1"/>
          </p:cNvPicPr>
          <p:nvPr/>
        </p:nvPicPr>
        <p:blipFill>
          <a:blip r:embed="rId9"/>
          <a:stretch>
            <a:fillRect/>
          </a:stretch>
        </p:blipFill>
        <p:spPr>
          <a:xfrm>
            <a:off x="8964778" y="2780928"/>
            <a:ext cx="1673158" cy="645411"/>
          </a:xfrm>
          <a:prstGeom prst="rect">
            <a:avLst/>
          </a:prstGeom>
        </p:spPr>
      </p:pic>
      <p:pic>
        <p:nvPicPr>
          <p:cNvPr id="18" name="table">
            <a:extLst>
              <a:ext uri="{FF2B5EF4-FFF2-40B4-BE49-F238E27FC236}">
                <a16:creationId xmlns:a16="http://schemas.microsoft.com/office/drawing/2014/main" id="{4B5080A4-17A0-643B-3FE4-B4999EE9AAFC}"/>
              </a:ext>
            </a:extLst>
          </p:cNvPr>
          <p:cNvPicPr>
            <a:picLocks noChangeAspect="1"/>
          </p:cNvPicPr>
          <p:nvPr/>
        </p:nvPicPr>
        <p:blipFill>
          <a:blip r:embed="rId10"/>
          <a:stretch>
            <a:fillRect/>
          </a:stretch>
        </p:blipFill>
        <p:spPr>
          <a:xfrm>
            <a:off x="539847" y="4005064"/>
            <a:ext cx="1554649" cy="651764"/>
          </a:xfrm>
          <a:prstGeom prst="rect">
            <a:avLst/>
          </a:prstGeom>
        </p:spPr>
      </p:pic>
      <p:cxnSp>
        <p:nvCxnSpPr>
          <p:cNvPr id="19" name="Rett pil 30">
            <a:extLst>
              <a:ext uri="{FF2B5EF4-FFF2-40B4-BE49-F238E27FC236}">
                <a16:creationId xmlns:a16="http://schemas.microsoft.com/office/drawing/2014/main" id="{CF782CE0-2F05-1A53-B7B8-772FC313261A}"/>
              </a:ext>
            </a:extLst>
          </p:cNvPr>
          <p:cNvCxnSpPr>
            <a:cxnSpLocks/>
            <a:stCxn id="18" idx="3"/>
          </p:cNvCxnSpPr>
          <p:nvPr/>
        </p:nvCxnSpPr>
        <p:spPr>
          <a:xfrm>
            <a:off x="2094496" y="4330946"/>
            <a:ext cx="3823943" cy="135015"/>
          </a:xfrm>
          <a:prstGeom prst="straightConnector1">
            <a:avLst/>
          </a:prstGeom>
          <a:ln w="952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pic>
        <p:nvPicPr>
          <p:cNvPr id="20" name="table">
            <a:extLst>
              <a:ext uri="{FF2B5EF4-FFF2-40B4-BE49-F238E27FC236}">
                <a16:creationId xmlns:a16="http://schemas.microsoft.com/office/drawing/2014/main" id="{D58CA118-E065-56CE-1B47-4B99D87840B3}"/>
              </a:ext>
            </a:extLst>
          </p:cNvPr>
          <p:cNvPicPr>
            <a:picLocks noChangeAspect="1"/>
          </p:cNvPicPr>
          <p:nvPr/>
        </p:nvPicPr>
        <p:blipFill>
          <a:blip r:embed="rId11"/>
          <a:stretch>
            <a:fillRect/>
          </a:stretch>
        </p:blipFill>
        <p:spPr>
          <a:xfrm>
            <a:off x="499949" y="2852936"/>
            <a:ext cx="1616212" cy="364320"/>
          </a:xfrm>
          <a:prstGeom prst="rect">
            <a:avLst/>
          </a:prstGeom>
        </p:spPr>
      </p:pic>
      <p:cxnSp>
        <p:nvCxnSpPr>
          <p:cNvPr id="21" name="Rett pil 30">
            <a:extLst>
              <a:ext uri="{FF2B5EF4-FFF2-40B4-BE49-F238E27FC236}">
                <a16:creationId xmlns:a16="http://schemas.microsoft.com/office/drawing/2014/main" id="{499A7A5B-F259-F397-A463-D432DE888473}"/>
              </a:ext>
            </a:extLst>
          </p:cNvPr>
          <p:cNvCxnSpPr>
            <a:cxnSpLocks/>
          </p:cNvCxnSpPr>
          <p:nvPr/>
        </p:nvCxnSpPr>
        <p:spPr>
          <a:xfrm>
            <a:off x="2144299" y="3059991"/>
            <a:ext cx="4080479" cy="380585"/>
          </a:xfrm>
          <a:prstGeom prst="straightConnector1">
            <a:avLst/>
          </a:prstGeom>
          <a:ln w="952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2" name="Rett pil 30">
            <a:extLst>
              <a:ext uri="{FF2B5EF4-FFF2-40B4-BE49-F238E27FC236}">
                <a16:creationId xmlns:a16="http://schemas.microsoft.com/office/drawing/2014/main" id="{FB167C0D-305C-276F-9BD7-99518A95B209}"/>
              </a:ext>
            </a:extLst>
          </p:cNvPr>
          <p:cNvCxnSpPr>
            <a:cxnSpLocks/>
            <a:stCxn id="9" idx="1"/>
          </p:cNvCxnSpPr>
          <p:nvPr/>
        </p:nvCxnSpPr>
        <p:spPr>
          <a:xfrm flipH="1">
            <a:off x="7404498" y="2383038"/>
            <a:ext cx="1564834" cy="453418"/>
          </a:xfrm>
          <a:prstGeom prst="straightConnector1">
            <a:avLst/>
          </a:prstGeom>
          <a:ln w="952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3" name="Rett pil 30">
            <a:extLst>
              <a:ext uri="{FF2B5EF4-FFF2-40B4-BE49-F238E27FC236}">
                <a16:creationId xmlns:a16="http://schemas.microsoft.com/office/drawing/2014/main" id="{80BCE4C4-1D5D-503B-3279-FD8E7C9104CD}"/>
              </a:ext>
            </a:extLst>
          </p:cNvPr>
          <p:cNvCxnSpPr>
            <a:cxnSpLocks/>
          </p:cNvCxnSpPr>
          <p:nvPr/>
        </p:nvCxnSpPr>
        <p:spPr>
          <a:xfrm>
            <a:off x="2116216" y="2373247"/>
            <a:ext cx="4052336" cy="996052"/>
          </a:xfrm>
          <a:prstGeom prst="straightConnector1">
            <a:avLst/>
          </a:prstGeom>
          <a:ln w="952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24" name="Rett pil 30">
            <a:extLst>
              <a:ext uri="{FF2B5EF4-FFF2-40B4-BE49-F238E27FC236}">
                <a16:creationId xmlns:a16="http://schemas.microsoft.com/office/drawing/2014/main" id="{15A5C9C4-CD87-188B-2DD7-99E468767E56}"/>
              </a:ext>
            </a:extLst>
          </p:cNvPr>
          <p:cNvCxnSpPr>
            <a:cxnSpLocks/>
            <a:stCxn id="26" idx="1"/>
          </p:cNvCxnSpPr>
          <p:nvPr/>
        </p:nvCxnSpPr>
        <p:spPr>
          <a:xfrm flipH="1" flipV="1">
            <a:off x="6224778" y="3627187"/>
            <a:ext cx="2729368" cy="78821"/>
          </a:xfrm>
          <a:prstGeom prst="straightConnector1">
            <a:avLst/>
          </a:prstGeom>
          <a:ln w="952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pic>
        <p:nvPicPr>
          <p:cNvPr id="25" name="table">
            <a:extLst>
              <a:ext uri="{FF2B5EF4-FFF2-40B4-BE49-F238E27FC236}">
                <a16:creationId xmlns:a16="http://schemas.microsoft.com/office/drawing/2014/main" id="{2A253C3E-EA51-97C9-F466-12815D7DA9B4}"/>
              </a:ext>
            </a:extLst>
          </p:cNvPr>
          <p:cNvPicPr>
            <a:picLocks noChangeAspect="1"/>
          </p:cNvPicPr>
          <p:nvPr/>
        </p:nvPicPr>
        <p:blipFill>
          <a:blip r:embed="rId12"/>
          <a:stretch>
            <a:fillRect/>
          </a:stretch>
        </p:blipFill>
        <p:spPr>
          <a:xfrm>
            <a:off x="8959502" y="3919049"/>
            <a:ext cx="1667802" cy="446055"/>
          </a:xfrm>
          <a:prstGeom prst="rect">
            <a:avLst/>
          </a:prstGeom>
        </p:spPr>
      </p:pic>
      <p:pic>
        <p:nvPicPr>
          <p:cNvPr id="26" name="table">
            <a:extLst>
              <a:ext uri="{FF2B5EF4-FFF2-40B4-BE49-F238E27FC236}">
                <a16:creationId xmlns:a16="http://schemas.microsoft.com/office/drawing/2014/main" id="{7F4A7747-C979-4376-1258-39D3E0FB7A04}"/>
              </a:ext>
            </a:extLst>
          </p:cNvPr>
          <p:cNvPicPr>
            <a:picLocks noChangeAspect="1"/>
          </p:cNvPicPr>
          <p:nvPr/>
        </p:nvPicPr>
        <p:blipFill>
          <a:blip r:embed="rId13"/>
          <a:stretch>
            <a:fillRect/>
          </a:stretch>
        </p:blipFill>
        <p:spPr>
          <a:xfrm>
            <a:off x="8954146" y="3501008"/>
            <a:ext cx="1673158" cy="409999"/>
          </a:xfrm>
          <a:prstGeom prst="rect">
            <a:avLst/>
          </a:prstGeom>
        </p:spPr>
      </p:pic>
      <p:cxnSp>
        <p:nvCxnSpPr>
          <p:cNvPr id="27" name="Rett pil 30">
            <a:extLst>
              <a:ext uri="{FF2B5EF4-FFF2-40B4-BE49-F238E27FC236}">
                <a16:creationId xmlns:a16="http://schemas.microsoft.com/office/drawing/2014/main" id="{8C13D60A-ECE4-1303-AC0C-39E6F94B7710}"/>
              </a:ext>
            </a:extLst>
          </p:cNvPr>
          <p:cNvCxnSpPr>
            <a:cxnSpLocks/>
            <a:stCxn id="25" idx="1"/>
          </p:cNvCxnSpPr>
          <p:nvPr/>
        </p:nvCxnSpPr>
        <p:spPr>
          <a:xfrm flipH="1" flipV="1">
            <a:off x="6224778" y="3629688"/>
            <a:ext cx="2734724" cy="512389"/>
          </a:xfrm>
          <a:prstGeom prst="straightConnector1">
            <a:avLst/>
          </a:prstGeom>
          <a:ln w="952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pic>
        <p:nvPicPr>
          <p:cNvPr id="28" name="table">
            <a:extLst>
              <a:ext uri="{FF2B5EF4-FFF2-40B4-BE49-F238E27FC236}">
                <a16:creationId xmlns:a16="http://schemas.microsoft.com/office/drawing/2014/main" id="{D9F7ACAD-B135-8F51-6431-DCA4F9FB8E4C}"/>
              </a:ext>
            </a:extLst>
          </p:cNvPr>
          <p:cNvPicPr>
            <a:picLocks noChangeAspect="1"/>
          </p:cNvPicPr>
          <p:nvPr/>
        </p:nvPicPr>
        <p:blipFill>
          <a:blip r:embed="rId14"/>
          <a:stretch>
            <a:fillRect/>
          </a:stretch>
        </p:blipFill>
        <p:spPr>
          <a:xfrm>
            <a:off x="8969333" y="1342270"/>
            <a:ext cx="1680056" cy="651764"/>
          </a:xfrm>
          <a:prstGeom prst="rect">
            <a:avLst/>
          </a:prstGeom>
        </p:spPr>
      </p:pic>
      <p:cxnSp>
        <p:nvCxnSpPr>
          <p:cNvPr id="29" name="Rett pil 30">
            <a:extLst>
              <a:ext uri="{FF2B5EF4-FFF2-40B4-BE49-F238E27FC236}">
                <a16:creationId xmlns:a16="http://schemas.microsoft.com/office/drawing/2014/main" id="{4A0CFE7C-3761-CA69-91A0-0EDDABF7C511}"/>
              </a:ext>
            </a:extLst>
          </p:cNvPr>
          <p:cNvCxnSpPr>
            <a:cxnSpLocks/>
            <a:stCxn id="28" idx="1"/>
          </p:cNvCxnSpPr>
          <p:nvPr/>
        </p:nvCxnSpPr>
        <p:spPr>
          <a:xfrm flipH="1">
            <a:off x="6534312" y="1668152"/>
            <a:ext cx="2435021" cy="1391839"/>
          </a:xfrm>
          <a:prstGeom prst="straightConnector1">
            <a:avLst/>
          </a:prstGeom>
          <a:ln w="952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cxnSp>
        <p:nvCxnSpPr>
          <p:cNvPr id="30" name="Rett pil 30">
            <a:extLst>
              <a:ext uri="{FF2B5EF4-FFF2-40B4-BE49-F238E27FC236}">
                <a16:creationId xmlns:a16="http://schemas.microsoft.com/office/drawing/2014/main" id="{C108B140-1D1A-F2B8-1BE3-1752ACA0094B}"/>
              </a:ext>
            </a:extLst>
          </p:cNvPr>
          <p:cNvCxnSpPr>
            <a:cxnSpLocks/>
            <a:stCxn id="17" idx="1"/>
          </p:cNvCxnSpPr>
          <p:nvPr/>
        </p:nvCxnSpPr>
        <p:spPr>
          <a:xfrm flipH="1">
            <a:off x="6348779" y="3103634"/>
            <a:ext cx="2615999" cy="323030"/>
          </a:xfrm>
          <a:prstGeom prst="straightConnector1">
            <a:avLst/>
          </a:prstGeom>
          <a:ln w="9525">
            <a:solidFill>
              <a:schemeClr val="tx1"/>
            </a:solidFill>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4513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F952AF-9089-F639-52C6-8F1F81EFBACB}"/>
              </a:ext>
            </a:extLst>
          </p:cNvPr>
          <p:cNvSpPr>
            <a:spLocks noGrp="1"/>
          </p:cNvSpPr>
          <p:nvPr>
            <p:ph type="title"/>
          </p:nvPr>
        </p:nvSpPr>
        <p:spPr>
          <a:xfrm>
            <a:off x="665420" y="1229572"/>
            <a:ext cx="4733312" cy="468000"/>
          </a:xfrm>
        </p:spPr>
        <p:txBody>
          <a:bodyPr/>
          <a:lstStyle/>
          <a:p>
            <a:r>
              <a:rPr lang="nb-NO" spc="300" dirty="0"/>
              <a:t>TFO</a:t>
            </a:r>
          </a:p>
        </p:txBody>
      </p:sp>
      <p:sp>
        <p:nvSpPr>
          <p:cNvPr id="3" name="Plassholder for dato 2">
            <a:extLst>
              <a:ext uri="{FF2B5EF4-FFF2-40B4-BE49-F238E27FC236}">
                <a16:creationId xmlns:a16="http://schemas.microsoft.com/office/drawing/2014/main" id="{229BC45E-3297-E1FE-EBBB-0744A6D5C450}"/>
              </a:ext>
            </a:extLst>
          </p:cNvPr>
          <p:cNvSpPr>
            <a:spLocks noGrp="1"/>
          </p:cNvSpPr>
          <p:nvPr>
            <p:ph type="dt" sz="half" idx="15"/>
          </p:nvPr>
        </p:nvSpPr>
        <p:spPr/>
        <p:txBody>
          <a:bodyPr/>
          <a:lstStyle/>
          <a:p>
            <a:pPr>
              <a:defRPr/>
            </a:pPr>
            <a:fld id="{482AFFE2-8DF7-409D-84EB-EC42B5656B75}" type="datetime1">
              <a:rPr lang="nb-NO" smtClean="0"/>
              <a:t>02.09.2024</a:t>
            </a:fld>
            <a:endParaRPr lang="nb-NO"/>
          </a:p>
        </p:txBody>
      </p:sp>
      <p:sp>
        <p:nvSpPr>
          <p:cNvPr id="4" name="Plassholder for lysbildenummer 3">
            <a:extLst>
              <a:ext uri="{FF2B5EF4-FFF2-40B4-BE49-F238E27FC236}">
                <a16:creationId xmlns:a16="http://schemas.microsoft.com/office/drawing/2014/main" id="{A37C56AA-74E6-BD83-03E0-0FFD3BE2AB3E}"/>
              </a:ext>
            </a:extLst>
          </p:cNvPr>
          <p:cNvSpPr>
            <a:spLocks noGrp="1"/>
          </p:cNvSpPr>
          <p:nvPr>
            <p:ph type="sldNum" sz="quarter" idx="17"/>
          </p:nvPr>
        </p:nvSpPr>
        <p:spPr/>
        <p:txBody>
          <a:bodyPr/>
          <a:lstStyle/>
          <a:p>
            <a:pPr>
              <a:defRPr/>
            </a:pPr>
            <a:r>
              <a:rPr lang="nb-NO"/>
              <a:t>S</a:t>
            </a:r>
            <a:fld id="{C588D286-E44A-F344-AC03-AA90C50A06B2}" type="slidenum">
              <a:rPr lang="nb-NO" smtClean="0"/>
              <a:pPr>
                <a:defRPr/>
              </a:pPr>
              <a:t>9</a:t>
            </a:fld>
            <a:endParaRPr lang="nb-NO"/>
          </a:p>
        </p:txBody>
      </p:sp>
      <p:sp>
        <p:nvSpPr>
          <p:cNvPr id="5" name="Plassholder for tekst 4">
            <a:extLst>
              <a:ext uri="{FF2B5EF4-FFF2-40B4-BE49-F238E27FC236}">
                <a16:creationId xmlns:a16="http://schemas.microsoft.com/office/drawing/2014/main" id="{D56C9448-D61E-E6F5-585E-AE1571E1018A}"/>
              </a:ext>
            </a:extLst>
          </p:cNvPr>
          <p:cNvSpPr>
            <a:spLocks noGrp="1"/>
          </p:cNvSpPr>
          <p:nvPr>
            <p:ph type="body" sz="quarter" idx="18"/>
          </p:nvPr>
        </p:nvSpPr>
        <p:spPr>
          <a:xfrm>
            <a:off x="665419" y="2349335"/>
            <a:ext cx="4733313" cy="3519206"/>
          </a:xfrm>
        </p:spPr>
        <p:txBody>
          <a:bodyPr/>
          <a:lstStyle/>
          <a:p>
            <a:r>
              <a:rPr lang="nb-NO" dirty="0"/>
              <a:t>TFO 2023: 8 tillatelser i Barentshavet – største tildeling siden 2019</a:t>
            </a:r>
          </a:p>
          <a:p>
            <a:endParaRPr lang="nb-NO" sz="900" dirty="0"/>
          </a:p>
          <a:p>
            <a:r>
              <a:rPr lang="nb-NO" dirty="0"/>
              <a:t>TFO 2024: utvidet med 37 blokker – 34 av disse er  nye blokker øst i Barentshavet.</a:t>
            </a:r>
          </a:p>
          <a:p>
            <a:endParaRPr lang="nb-NO" sz="900" dirty="0"/>
          </a:p>
          <a:p>
            <a:r>
              <a:rPr lang="nb-NO" dirty="0"/>
              <a:t>Viktig for å avklare ytterligere potensial for gassressurser de neste årene</a:t>
            </a:r>
          </a:p>
        </p:txBody>
      </p:sp>
      <p:sp>
        <p:nvSpPr>
          <p:cNvPr id="7" name="Plassholder for tekst 6">
            <a:extLst>
              <a:ext uri="{FF2B5EF4-FFF2-40B4-BE49-F238E27FC236}">
                <a16:creationId xmlns:a16="http://schemas.microsoft.com/office/drawing/2014/main" id="{C44A9F30-971F-29EE-1429-4C310A2E774B}"/>
              </a:ext>
            </a:extLst>
          </p:cNvPr>
          <p:cNvSpPr>
            <a:spLocks noGrp="1"/>
          </p:cNvSpPr>
          <p:nvPr>
            <p:ph type="body" sz="quarter" idx="13"/>
          </p:nvPr>
        </p:nvSpPr>
        <p:spPr/>
        <p:txBody>
          <a:bodyPr/>
          <a:lstStyle/>
          <a:p>
            <a:r>
              <a:rPr lang="nb-NO" dirty="0"/>
              <a:t>Aktivitet i nord</a:t>
            </a:r>
          </a:p>
        </p:txBody>
      </p:sp>
      <p:pic>
        <p:nvPicPr>
          <p:cNvPr id="11" name="Bilde 10" descr="Et bilde som inneholder tekst, kart, diagram, skjermbilde&#10;&#10;Automatisk generert beskrivelse">
            <a:extLst>
              <a:ext uri="{FF2B5EF4-FFF2-40B4-BE49-F238E27FC236}">
                <a16:creationId xmlns:a16="http://schemas.microsoft.com/office/drawing/2014/main" id="{C0E30F1B-9202-FA0D-D2A8-1EFB2328E563}"/>
              </a:ext>
            </a:extLst>
          </p:cNvPr>
          <p:cNvPicPr>
            <a:picLocks noChangeAspect="1"/>
          </p:cNvPicPr>
          <p:nvPr/>
        </p:nvPicPr>
        <p:blipFill rotWithShape="1">
          <a:blip r:embed="rId3"/>
          <a:srcRect l="11124" t="6391" r="8659" b="5368"/>
          <a:stretch/>
        </p:blipFill>
        <p:spPr>
          <a:xfrm>
            <a:off x="5628650" y="1753173"/>
            <a:ext cx="6563349" cy="5104826"/>
          </a:xfrm>
          <a:prstGeom prst="rect">
            <a:avLst/>
          </a:prstGeom>
        </p:spPr>
      </p:pic>
      <p:sp>
        <p:nvSpPr>
          <p:cNvPr id="14" name="Plassholder for tekst 6">
            <a:extLst>
              <a:ext uri="{FF2B5EF4-FFF2-40B4-BE49-F238E27FC236}">
                <a16:creationId xmlns:a16="http://schemas.microsoft.com/office/drawing/2014/main" id="{3F2C8FBD-D325-127D-EDA0-963DCC38DD5D}"/>
              </a:ext>
            </a:extLst>
          </p:cNvPr>
          <p:cNvSpPr txBox="1">
            <a:spLocks/>
          </p:cNvSpPr>
          <p:nvPr/>
        </p:nvSpPr>
        <p:spPr bwMode="auto">
          <a:xfrm>
            <a:off x="4323778" y="288000"/>
            <a:ext cx="3240000" cy="144000"/>
          </a:xfrm>
          <a:prstGeom prst="rect">
            <a:avLst/>
          </a:prstGeom>
          <a:noFill/>
          <a:ln w="9525">
            <a:noFill/>
            <a:miter lim="800000"/>
            <a:headEnd/>
            <a:tailEnd/>
          </a:ln>
        </p:spPr>
        <p:txBody>
          <a:bodyPr vert="horz" wrap="square" lIns="72000" tIns="0" rIns="72000" bIns="0" numCol="1" anchor="ctr" anchorCtr="0" compatLnSpc="1">
            <a:prstTxWarp prst="textNoShape">
              <a:avLst/>
            </a:prstTxWarp>
          </a:bodyPr>
          <a:lstStyle>
            <a:lvl1pPr marL="0" indent="0" algn="l" defTabSz="540000" rtl="0" eaLnBrk="1" fontAlgn="base" hangingPunct="1">
              <a:spcBef>
                <a:spcPts val="1000"/>
              </a:spcBef>
              <a:spcAft>
                <a:spcPct val="0"/>
              </a:spcAft>
              <a:buClr>
                <a:schemeClr val="bg2"/>
              </a:buClr>
              <a:buSzPct val="100000"/>
              <a:buFont typeface="Arial" charset="0"/>
              <a:buNone/>
              <a:tabLst/>
              <a:defRPr sz="900" kern="1200">
                <a:solidFill>
                  <a:schemeClr val="bg2"/>
                </a:solidFill>
                <a:latin typeface="Aptos Light" panose="020B0004020202020204" pitchFamily="34" charset="0"/>
                <a:ea typeface="ＭＳ Ｐゴシック" charset="-128"/>
                <a:cs typeface="Calibri"/>
              </a:defRPr>
            </a:lvl1pPr>
            <a:lvl2pPr marL="540000" indent="-270000" algn="l" defTabSz="540000" rtl="0" eaLnBrk="1" fontAlgn="base" hangingPunct="1">
              <a:spcBef>
                <a:spcPts val="0"/>
              </a:spcBef>
              <a:spcAft>
                <a:spcPct val="0"/>
              </a:spcAft>
              <a:buClr>
                <a:schemeClr val="bg2"/>
              </a:buClr>
              <a:buSzPct val="100000"/>
              <a:buFont typeface="Arial" pitchFamily="34" charset="0"/>
              <a:buChar char="•"/>
              <a:defRPr sz="2000" kern="1200">
                <a:solidFill>
                  <a:schemeClr val="bg2"/>
                </a:solidFill>
                <a:latin typeface="+mn-lt"/>
                <a:ea typeface="ＭＳ Ｐゴシック" charset="-128"/>
                <a:cs typeface="Calibri"/>
              </a:defRPr>
            </a:lvl2pPr>
            <a:lvl3pPr marL="810000" indent="-270000" algn="l" defTabSz="540000" rtl="0" eaLnBrk="1" fontAlgn="base" hangingPunct="1">
              <a:spcBef>
                <a:spcPts val="0"/>
              </a:spcBef>
              <a:spcAft>
                <a:spcPct val="0"/>
              </a:spcAft>
              <a:buClr>
                <a:schemeClr val="bg2"/>
              </a:buClr>
              <a:buSzPct val="100000"/>
              <a:buFont typeface="Arial" charset="0"/>
              <a:buChar char="•"/>
              <a:defRPr sz="2000" kern="1200">
                <a:solidFill>
                  <a:schemeClr val="bg2"/>
                </a:solidFill>
                <a:latin typeface="+mn-lt"/>
                <a:ea typeface="ＭＳ Ｐゴシック" charset="-128"/>
                <a:cs typeface="Calibri"/>
              </a:defRPr>
            </a:lvl3pPr>
            <a:lvl4pPr marL="1080000" indent="-270000" algn="l" defTabSz="540000" rtl="0" eaLnBrk="1" fontAlgn="base" hangingPunct="1">
              <a:spcBef>
                <a:spcPts val="0"/>
              </a:spcBef>
              <a:spcAft>
                <a:spcPct val="0"/>
              </a:spcAft>
              <a:buClr>
                <a:schemeClr val="bg2"/>
              </a:buClr>
              <a:buSzPct val="100000"/>
              <a:buFont typeface="Arial" pitchFamily="34" charset="0"/>
              <a:buChar char="•"/>
              <a:defRPr sz="2000" kern="1200">
                <a:solidFill>
                  <a:schemeClr val="bg2"/>
                </a:solidFill>
                <a:latin typeface="+mn-lt"/>
                <a:ea typeface="ＭＳ Ｐゴシック" charset="-128"/>
                <a:cs typeface="Calibri" pitchFamily="34" charset="0"/>
              </a:defRPr>
            </a:lvl4pPr>
            <a:lvl5pPr marL="1350000" indent="-270000" algn="l" defTabSz="540000" rtl="0" eaLnBrk="1" fontAlgn="base" hangingPunct="1">
              <a:spcBef>
                <a:spcPts val="0"/>
              </a:spcBef>
              <a:spcAft>
                <a:spcPct val="0"/>
              </a:spcAft>
              <a:buClr>
                <a:schemeClr val="bg2"/>
              </a:buClr>
              <a:buFont typeface="Arial" pitchFamily="34" charset="0"/>
              <a:buChar char="•"/>
              <a:defRPr sz="2000" kern="1200">
                <a:solidFill>
                  <a:schemeClr val="bg2"/>
                </a:solidFill>
                <a:latin typeface="+mn-lt"/>
                <a:ea typeface="ＭＳ Ｐゴシック" charset="-128"/>
                <a:cs typeface="Calibri" pitchFamily="34" charset="0"/>
              </a:defRPr>
            </a:lvl5pPr>
            <a:lvl6pPr marL="3352494" indent="-304772" algn="l" defTabSz="609545" rtl="0" eaLnBrk="1" latinLnBrk="0" hangingPunct="1">
              <a:spcBef>
                <a:spcPct val="20000"/>
              </a:spcBef>
              <a:buFont typeface="Arial"/>
              <a:buChar char="•"/>
              <a:defRPr sz="2667" kern="1200">
                <a:solidFill>
                  <a:schemeClr val="tx1"/>
                </a:solidFill>
                <a:latin typeface="+mn-lt"/>
                <a:ea typeface="+mn-ea"/>
                <a:cs typeface="+mn-cs"/>
              </a:defRPr>
            </a:lvl6pPr>
            <a:lvl7pPr marL="3962036" indent="-304772" algn="l" defTabSz="609545" rtl="0" eaLnBrk="1" latinLnBrk="0" hangingPunct="1">
              <a:spcBef>
                <a:spcPct val="20000"/>
              </a:spcBef>
              <a:buFont typeface="Arial"/>
              <a:buChar char="•"/>
              <a:defRPr sz="2667" kern="1200">
                <a:solidFill>
                  <a:schemeClr val="tx1"/>
                </a:solidFill>
                <a:latin typeface="+mn-lt"/>
                <a:ea typeface="+mn-ea"/>
                <a:cs typeface="+mn-cs"/>
              </a:defRPr>
            </a:lvl7pPr>
            <a:lvl8pPr marL="4571580" indent="-304772" algn="l" defTabSz="609545" rtl="0" eaLnBrk="1" latinLnBrk="0" hangingPunct="1">
              <a:spcBef>
                <a:spcPct val="20000"/>
              </a:spcBef>
              <a:buFont typeface="Arial"/>
              <a:buChar char="•"/>
              <a:defRPr sz="2667" kern="1200">
                <a:solidFill>
                  <a:schemeClr val="tx1"/>
                </a:solidFill>
                <a:latin typeface="+mn-lt"/>
                <a:ea typeface="+mn-ea"/>
                <a:cs typeface="+mn-cs"/>
              </a:defRPr>
            </a:lvl8pPr>
            <a:lvl9pPr marL="5181124" indent="-304772" algn="l" defTabSz="60954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nb-NO" dirty="0"/>
              <a:t>Forum for fremtidens oljevern</a:t>
            </a:r>
          </a:p>
        </p:txBody>
      </p:sp>
      <p:sp>
        <p:nvSpPr>
          <p:cNvPr id="6" name="Frihåndsform: figur 5">
            <a:extLst>
              <a:ext uri="{FF2B5EF4-FFF2-40B4-BE49-F238E27FC236}">
                <a16:creationId xmlns:a16="http://schemas.microsoft.com/office/drawing/2014/main" id="{DF5C659E-434B-B850-C6F6-BBB7DF050BAB}"/>
              </a:ext>
            </a:extLst>
          </p:cNvPr>
          <p:cNvSpPr/>
          <p:nvPr/>
        </p:nvSpPr>
        <p:spPr>
          <a:xfrm>
            <a:off x="10063706" y="3752849"/>
            <a:ext cx="1652043" cy="1563603"/>
          </a:xfrm>
          <a:custGeom>
            <a:avLst/>
            <a:gdLst>
              <a:gd name="connsiteX0" fmla="*/ 1624264 w 1684421"/>
              <a:gd name="connsiteY0" fmla="*/ 0 h 1564105"/>
              <a:gd name="connsiteX1" fmla="*/ 709864 w 1684421"/>
              <a:gd name="connsiteY1" fmla="*/ 120316 h 1564105"/>
              <a:gd name="connsiteX2" fmla="*/ 770021 w 1684421"/>
              <a:gd name="connsiteY2" fmla="*/ 433137 h 1564105"/>
              <a:gd name="connsiteX3" fmla="*/ 649706 w 1684421"/>
              <a:gd name="connsiteY3" fmla="*/ 445169 h 1564105"/>
              <a:gd name="connsiteX4" fmla="*/ 697832 w 1684421"/>
              <a:gd name="connsiteY4" fmla="*/ 721895 h 1564105"/>
              <a:gd name="connsiteX5" fmla="*/ 348916 w 1684421"/>
              <a:gd name="connsiteY5" fmla="*/ 757990 h 1564105"/>
              <a:gd name="connsiteX6" fmla="*/ 385011 w 1684421"/>
              <a:gd name="connsiteY6" fmla="*/ 1046748 h 1564105"/>
              <a:gd name="connsiteX7" fmla="*/ 24064 w 1684421"/>
              <a:gd name="connsiteY7" fmla="*/ 1094874 h 1564105"/>
              <a:gd name="connsiteX8" fmla="*/ 0 w 1684421"/>
              <a:gd name="connsiteY8" fmla="*/ 1383632 h 1564105"/>
              <a:gd name="connsiteX9" fmla="*/ 469232 w 1684421"/>
              <a:gd name="connsiteY9" fmla="*/ 1383632 h 1564105"/>
              <a:gd name="connsiteX10" fmla="*/ 733927 w 1684421"/>
              <a:gd name="connsiteY10" fmla="*/ 1395663 h 1564105"/>
              <a:gd name="connsiteX11" fmla="*/ 1046748 w 1684421"/>
              <a:gd name="connsiteY11" fmla="*/ 1564105 h 1564105"/>
              <a:gd name="connsiteX12" fmla="*/ 926432 w 1684421"/>
              <a:gd name="connsiteY12" fmla="*/ 697832 h 1564105"/>
              <a:gd name="connsiteX13" fmla="*/ 1155032 w 1684421"/>
              <a:gd name="connsiteY13" fmla="*/ 661737 h 1564105"/>
              <a:gd name="connsiteX14" fmla="*/ 1130969 w 1684421"/>
              <a:gd name="connsiteY14" fmla="*/ 360948 h 1564105"/>
              <a:gd name="connsiteX15" fmla="*/ 1684421 w 1684421"/>
              <a:gd name="connsiteY15" fmla="*/ 276727 h 1564105"/>
              <a:gd name="connsiteX16" fmla="*/ 1624264 w 1684421"/>
              <a:gd name="connsiteY16" fmla="*/ 0 h 1564105"/>
              <a:gd name="connsiteX0" fmla="*/ 1624264 w 1670306"/>
              <a:gd name="connsiteY0" fmla="*/ 0 h 1564105"/>
              <a:gd name="connsiteX1" fmla="*/ 709864 w 1670306"/>
              <a:gd name="connsiteY1" fmla="*/ 120316 h 1564105"/>
              <a:gd name="connsiteX2" fmla="*/ 770021 w 1670306"/>
              <a:gd name="connsiteY2" fmla="*/ 433137 h 1564105"/>
              <a:gd name="connsiteX3" fmla="*/ 649706 w 1670306"/>
              <a:gd name="connsiteY3" fmla="*/ 445169 h 1564105"/>
              <a:gd name="connsiteX4" fmla="*/ 697832 w 1670306"/>
              <a:gd name="connsiteY4" fmla="*/ 721895 h 1564105"/>
              <a:gd name="connsiteX5" fmla="*/ 348916 w 1670306"/>
              <a:gd name="connsiteY5" fmla="*/ 757990 h 1564105"/>
              <a:gd name="connsiteX6" fmla="*/ 385011 w 1670306"/>
              <a:gd name="connsiteY6" fmla="*/ 1046748 h 1564105"/>
              <a:gd name="connsiteX7" fmla="*/ 24064 w 1670306"/>
              <a:gd name="connsiteY7" fmla="*/ 1094874 h 1564105"/>
              <a:gd name="connsiteX8" fmla="*/ 0 w 1670306"/>
              <a:gd name="connsiteY8" fmla="*/ 1383632 h 1564105"/>
              <a:gd name="connsiteX9" fmla="*/ 469232 w 1670306"/>
              <a:gd name="connsiteY9" fmla="*/ 1383632 h 1564105"/>
              <a:gd name="connsiteX10" fmla="*/ 733927 w 1670306"/>
              <a:gd name="connsiteY10" fmla="*/ 1395663 h 1564105"/>
              <a:gd name="connsiteX11" fmla="*/ 1046748 w 1670306"/>
              <a:gd name="connsiteY11" fmla="*/ 1564105 h 1564105"/>
              <a:gd name="connsiteX12" fmla="*/ 926432 w 1670306"/>
              <a:gd name="connsiteY12" fmla="*/ 697832 h 1564105"/>
              <a:gd name="connsiteX13" fmla="*/ 1155032 w 1670306"/>
              <a:gd name="connsiteY13" fmla="*/ 661737 h 1564105"/>
              <a:gd name="connsiteX14" fmla="*/ 1130969 w 1670306"/>
              <a:gd name="connsiteY14" fmla="*/ 360948 h 1564105"/>
              <a:gd name="connsiteX15" fmla="*/ 1670306 w 1670306"/>
              <a:gd name="connsiteY15" fmla="*/ 276727 h 1564105"/>
              <a:gd name="connsiteX16" fmla="*/ 1624264 w 1670306"/>
              <a:gd name="connsiteY16" fmla="*/ 0 h 1564105"/>
              <a:gd name="connsiteX0" fmla="*/ 1624264 w 1670306"/>
              <a:gd name="connsiteY0" fmla="*/ 0 h 1564105"/>
              <a:gd name="connsiteX1" fmla="*/ 709864 w 1670306"/>
              <a:gd name="connsiteY1" fmla="*/ 120316 h 1564105"/>
              <a:gd name="connsiteX2" fmla="*/ 770021 w 1670306"/>
              <a:gd name="connsiteY2" fmla="*/ 433137 h 1564105"/>
              <a:gd name="connsiteX3" fmla="*/ 649706 w 1670306"/>
              <a:gd name="connsiteY3" fmla="*/ 445169 h 1564105"/>
              <a:gd name="connsiteX4" fmla="*/ 697832 w 1670306"/>
              <a:gd name="connsiteY4" fmla="*/ 721895 h 1564105"/>
              <a:gd name="connsiteX5" fmla="*/ 348916 w 1670306"/>
              <a:gd name="connsiteY5" fmla="*/ 757990 h 1564105"/>
              <a:gd name="connsiteX6" fmla="*/ 385011 w 1670306"/>
              <a:gd name="connsiteY6" fmla="*/ 1046748 h 1564105"/>
              <a:gd name="connsiteX7" fmla="*/ 24064 w 1670306"/>
              <a:gd name="connsiteY7" fmla="*/ 1094874 h 1564105"/>
              <a:gd name="connsiteX8" fmla="*/ 0 w 1670306"/>
              <a:gd name="connsiteY8" fmla="*/ 1383632 h 1564105"/>
              <a:gd name="connsiteX9" fmla="*/ 469232 w 1670306"/>
              <a:gd name="connsiteY9" fmla="*/ 1383632 h 1564105"/>
              <a:gd name="connsiteX10" fmla="*/ 733927 w 1670306"/>
              <a:gd name="connsiteY10" fmla="*/ 1395663 h 1564105"/>
              <a:gd name="connsiteX11" fmla="*/ 1046748 w 1670306"/>
              <a:gd name="connsiteY11" fmla="*/ 1564105 h 1564105"/>
              <a:gd name="connsiteX12" fmla="*/ 926432 w 1670306"/>
              <a:gd name="connsiteY12" fmla="*/ 697832 h 1564105"/>
              <a:gd name="connsiteX13" fmla="*/ 1155032 w 1670306"/>
              <a:gd name="connsiteY13" fmla="*/ 661737 h 1564105"/>
              <a:gd name="connsiteX14" fmla="*/ 1093329 w 1670306"/>
              <a:gd name="connsiteY14" fmla="*/ 360948 h 1564105"/>
              <a:gd name="connsiteX15" fmla="*/ 1670306 w 1670306"/>
              <a:gd name="connsiteY15" fmla="*/ 276727 h 1564105"/>
              <a:gd name="connsiteX16" fmla="*/ 1624264 w 1670306"/>
              <a:gd name="connsiteY16" fmla="*/ 0 h 1564105"/>
              <a:gd name="connsiteX0" fmla="*/ 1624264 w 1670306"/>
              <a:gd name="connsiteY0" fmla="*/ 0 h 1564105"/>
              <a:gd name="connsiteX1" fmla="*/ 709864 w 1670306"/>
              <a:gd name="connsiteY1" fmla="*/ 120316 h 1564105"/>
              <a:gd name="connsiteX2" fmla="*/ 770021 w 1670306"/>
              <a:gd name="connsiteY2" fmla="*/ 433137 h 1564105"/>
              <a:gd name="connsiteX3" fmla="*/ 649706 w 1670306"/>
              <a:gd name="connsiteY3" fmla="*/ 445169 h 1564105"/>
              <a:gd name="connsiteX4" fmla="*/ 697832 w 1670306"/>
              <a:gd name="connsiteY4" fmla="*/ 721895 h 1564105"/>
              <a:gd name="connsiteX5" fmla="*/ 348916 w 1670306"/>
              <a:gd name="connsiteY5" fmla="*/ 757990 h 1564105"/>
              <a:gd name="connsiteX6" fmla="*/ 385011 w 1670306"/>
              <a:gd name="connsiteY6" fmla="*/ 1046748 h 1564105"/>
              <a:gd name="connsiteX7" fmla="*/ 24064 w 1670306"/>
              <a:gd name="connsiteY7" fmla="*/ 1094874 h 1564105"/>
              <a:gd name="connsiteX8" fmla="*/ 0 w 1670306"/>
              <a:gd name="connsiteY8" fmla="*/ 1383632 h 1564105"/>
              <a:gd name="connsiteX9" fmla="*/ 469232 w 1670306"/>
              <a:gd name="connsiteY9" fmla="*/ 1383632 h 1564105"/>
              <a:gd name="connsiteX10" fmla="*/ 733927 w 1670306"/>
              <a:gd name="connsiteY10" fmla="*/ 1395663 h 1564105"/>
              <a:gd name="connsiteX11" fmla="*/ 1046748 w 1670306"/>
              <a:gd name="connsiteY11" fmla="*/ 1564105 h 1564105"/>
              <a:gd name="connsiteX12" fmla="*/ 926432 w 1670306"/>
              <a:gd name="connsiteY12" fmla="*/ 697832 h 1564105"/>
              <a:gd name="connsiteX13" fmla="*/ 1136211 w 1670306"/>
              <a:gd name="connsiteY13" fmla="*/ 661737 h 1564105"/>
              <a:gd name="connsiteX14" fmla="*/ 1093329 w 1670306"/>
              <a:gd name="connsiteY14" fmla="*/ 360948 h 1564105"/>
              <a:gd name="connsiteX15" fmla="*/ 1670306 w 1670306"/>
              <a:gd name="connsiteY15" fmla="*/ 276727 h 1564105"/>
              <a:gd name="connsiteX16" fmla="*/ 1624264 w 1670306"/>
              <a:gd name="connsiteY16" fmla="*/ 0 h 1564105"/>
              <a:gd name="connsiteX0" fmla="*/ 1624264 w 1670306"/>
              <a:gd name="connsiteY0" fmla="*/ 0 h 1564105"/>
              <a:gd name="connsiteX1" fmla="*/ 709864 w 1670306"/>
              <a:gd name="connsiteY1" fmla="*/ 120316 h 1564105"/>
              <a:gd name="connsiteX2" fmla="*/ 770021 w 1670306"/>
              <a:gd name="connsiteY2" fmla="*/ 433137 h 1564105"/>
              <a:gd name="connsiteX3" fmla="*/ 649706 w 1670306"/>
              <a:gd name="connsiteY3" fmla="*/ 445169 h 1564105"/>
              <a:gd name="connsiteX4" fmla="*/ 697832 w 1670306"/>
              <a:gd name="connsiteY4" fmla="*/ 721895 h 1564105"/>
              <a:gd name="connsiteX5" fmla="*/ 348916 w 1670306"/>
              <a:gd name="connsiteY5" fmla="*/ 757990 h 1564105"/>
              <a:gd name="connsiteX6" fmla="*/ 385011 w 1670306"/>
              <a:gd name="connsiteY6" fmla="*/ 1046748 h 1564105"/>
              <a:gd name="connsiteX7" fmla="*/ 24064 w 1670306"/>
              <a:gd name="connsiteY7" fmla="*/ 1094874 h 1564105"/>
              <a:gd name="connsiteX8" fmla="*/ 0 w 1670306"/>
              <a:gd name="connsiteY8" fmla="*/ 1383632 h 1564105"/>
              <a:gd name="connsiteX9" fmla="*/ 469232 w 1670306"/>
              <a:gd name="connsiteY9" fmla="*/ 1383632 h 1564105"/>
              <a:gd name="connsiteX10" fmla="*/ 733927 w 1670306"/>
              <a:gd name="connsiteY10" fmla="*/ 1395663 h 1564105"/>
              <a:gd name="connsiteX11" fmla="*/ 1046748 w 1670306"/>
              <a:gd name="connsiteY11" fmla="*/ 1564105 h 1564105"/>
              <a:gd name="connsiteX12" fmla="*/ 926432 w 1670306"/>
              <a:gd name="connsiteY12" fmla="*/ 678776 h 1564105"/>
              <a:gd name="connsiteX13" fmla="*/ 1136211 w 1670306"/>
              <a:gd name="connsiteY13" fmla="*/ 661737 h 1564105"/>
              <a:gd name="connsiteX14" fmla="*/ 1093329 w 1670306"/>
              <a:gd name="connsiteY14" fmla="*/ 360948 h 1564105"/>
              <a:gd name="connsiteX15" fmla="*/ 1670306 w 1670306"/>
              <a:gd name="connsiteY15" fmla="*/ 276727 h 1564105"/>
              <a:gd name="connsiteX16" fmla="*/ 1624264 w 1670306"/>
              <a:gd name="connsiteY16" fmla="*/ 0 h 1564105"/>
              <a:gd name="connsiteX0" fmla="*/ 1600200 w 1646242"/>
              <a:gd name="connsiteY0" fmla="*/ 0 h 1564105"/>
              <a:gd name="connsiteX1" fmla="*/ 685800 w 1646242"/>
              <a:gd name="connsiteY1" fmla="*/ 120316 h 1564105"/>
              <a:gd name="connsiteX2" fmla="*/ 745957 w 1646242"/>
              <a:gd name="connsiteY2" fmla="*/ 433137 h 1564105"/>
              <a:gd name="connsiteX3" fmla="*/ 625642 w 1646242"/>
              <a:gd name="connsiteY3" fmla="*/ 445169 h 1564105"/>
              <a:gd name="connsiteX4" fmla="*/ 673768 w 1646242"/>
              <a:gd name="connsiteY4" fmla="*/ 721895 h 1564105"/>
              <a:gd name="connsiteX5" fmla="*/ 324852 w 1646242"/>
              <a:gd name="connsiteY5" fmla="*/ 757990 h 1564105"/>
              <a:gd name="connsiteX6" fmla="*/ 360947 w 1646242"/>
              <a:gd name="connsiteY6" fmla="*/ 1046748 h 1564105"/>
              <a:gd name="connsiteX7" fmla="*/ 0 w 1646242"/>
              <a:gd name="connsiteY7" fmla="*/ 1094874 h 1564105"/>
              <a:gd name="connsiteX8" fmla="*/ 32397 w 1646242"/>
              <a:gd name="connsiteY8" fmla="*/ 1350283 h 1564105"/>
              <a:gd name="connsiteX9" fmla="*/ 445168 w 1646242"/>
              <a:gd name="connsiteY9" fmla="*/ 1383632 h 1564105"/>
              <a:gd name="connsiteX10" fmla="*/ 709863 w 1646242"/>
              <a:gd name="connsiteY10" fmla="*/ 1395663 h 1564105"/>
              <a:gd name="connsiteX11" fmla="*/ 1022684 w 1646242"/>
              <a:gd name="connsiteY11" fmla="*/ 1564105 h 1564105"/>
              <a:gd name="connsiteX12" fmla="*/ 902368 w 1646242"/>
              <a:gd name="connsiteY12" fmla="*/ 678776 h 1564105"/>
              <a:gd name="connsiteX13" fmla="*/ 1112147 w 1646242"/>
              <a:gd name="connsiteY13" fmla="*/ 661737 h 1564105"/>
              <a:gd name="connsiteX14" fmla="*/ 1069265 w 1646242"/>
              <a:gd name="connsiteY14" fmla="*/ 360948 h 1564105"/>
              <a:gd name="connsiteX15" fmla="*/ 1646242 w 1646242"/>
              <a:gd name="connsiteY15" fmla="*/ 276727 h 1564105"/>
              <a:gd name="connsiteX16" fmla="*/ 1600200 w 1646242"/>
              <a:gd name="connsiteY16" fmla="*/ 0 h 1564105"/>
              <a:gd name="connsiteX0" fmla="*/ 1586085 w 1632127"/>
              <a:gd name="connsiteY0" fmla="*/ 0 h 1564105"/>
              <a:gd name="connsiteX1" fmla="*/ 671685 w 1632127"/>
              <a:gd name="connsiteY1" fmla="*/ 120316 h 1564105"/>
              <a:gd name="connsiteX2" fmla="*/ 731842 w 1632127"/>
              <a:gd name="connsiteY2" fmla="*/ 433137 h 1564105"/>
              <a:gd name="connsiteX3" fmla="*/ 611527 w 1632127"/>
              <a:gd name="connsiteY3" fmla="*/ 445169 h 1564105"/>
              <a:gd name="connsiteX4" fmla="*/ 659653 w 1632127"/>
              <a:gd name="connsiteY4" fmla="*/ 721895 h 1564105"/>
              <a:gd name="connsiteX5" fmla="*/ 310737 w 1632127"/>
              <a:gd name="connsiteY5" fmla="*/ 757990 h 1564105"/>
              <a:gd name="connsiteX6" fmla="*/ 346832 w 1632127"/>
              <a:gd name="connsiteY6" fmla="*/ 1046748 h 1564105"/>
              <a:gd name="connsiteX7" fmla="*/ 0 w 1632127"/>
              <a:gd name="connsiteY7" fmla="*/ 1066290 h 1564105"/>
              <a:gd name="connsiteX8" fmla="*/ 18282 w 1632127"/>
              <a:gd name="connsiteY8" fmla="*/ 1350283 h 1564105"/>
              <a:gd name="connsiteX9" fmla="*/ 431053 w 1632127"/>
              <a:gd name="connsiteY9" fmla="*/ 1383632 h 1564105"/>
              <a:gd name="connsiteX10" fmla="*/ 695748 w 1632127"/>
              <a:gd name="connsiteY10" fmla="*/ 1395663 h 1564105"/>
              <a:gd name="connsiteX11" fmla="*/ 1008569 w 1632127"/>
              <a:gd name="connsiteY11" fmla="*/ 1564105 h 1564105"/>
              <a:gd name="connsiteX12" fmla="*/ 888253 w 1632127"/>
              <a:gd name="connsiteY12" fmla="*/ 678776 h 1564105"/>
              <a:gd name="connsiteX13" fmla="*/ 1098032 w 1632127"/>
              <a:gd name="connsiteY13" fmla="*/ 661737 h 1564105"/>
              <a:gd name="connsiteX14" fmla="*/ 1055150 w 1632127"/>
              <a:gd name="connsiteY14" fmla="*/ 360948 h 1564105"/>
              <a:gd name="connsiteX15" fmla="*/ 1632127 w 1632127"/>
              <a:gd name="connsiteY15" fmla="*/ 276727 h 1564105"/>
              <a:gd name="connsiteX16" fmla="*/ 1586085 w 1632127"/>
              <a:gd name="connsiteY16" fmla="*/ 0 h 1564105"/>
              <a:gd name="connsiteX0" fmla="*/ 1586085 w 1632127"/>
              <a:gd name="connsiteY0" fmla="*/ 0 h 1564105"/>
              <a:gd name="connsiteX1" fmla="*/ 671685 w 1632127"/>
              <a:gd name="connsiteY1" fmla="*/ 120316 h 1564105"/>
              <a:gd name="connsiteX2" fmla="*/ 731842 w 1632127"/>
              <a:gd name="connsiteY2" fmla="*/ 433137 h 1564105"/>
              <a:gd name="connsiteX3" fmla="*/ 611527 w 1632127"/>
              <a:gd name="connsiteY3" fmla="*/ 445169 h 1564105"/>
              <a:gd name="connsiteX4" fmla="*/ 659653 w 1632127"/>
              <a:gd name="connsiteY4" fmla="*/ 721895 h 1564105"/>
              <a:gd name="connsiteX5" fmla="*/ 310737 w 1632127"/>
              <a:gd name="connsiteY5" fmla="*/ 757990 h 1564105"/>
              <a:gd name="connsiteX6" fmla="*/ 332717 w 1632127"/>
              <a:gd name="connsiteY6" fmla="*/ 1041983 h 1564105"/>
              <a:gd name="connsiteX7" fmla="*/ 0 w 1632127"/>
              <a:gd name="connsiteY7" fmla="*/ 1066290 h 1564105"/>
              <a:gd name="connsiteX8" fmla="*/ 18282 w 1632127"/>
              <a:gd name="connsiteY8" fmla="*/ 1350283 h 1564105"/>
              <a:gd name="connsiteX9" fmla="*/ 431053 w 1632127"/>
              <a:gd name="connsiteY9" fmla="*/ 1383632 h 1564105"/>
              <a:gd name="connsiteX10" fmla="*/ 695748 w 1632127"/>
              <a:gd name="connsiteY10" fmla="*/ 1395663 h 1564105"/>
              <a:gd name="connsiteX11" fmla="*/ 1008569 w 1632127"/>
              <a:gd name="connsiteY11" fmla="*/ 1564105 h 1564105"/>
              <a:gd name="connsiteX12" fmla="*/ 888253 w 1632127"/>
              <a:gd name="connsiteY12" fmla="*/ 678776 h 1564105"/>
              <a:gd name="connsiteX13" fmla="*/ 1098032 w 1632127"/>
              <a:gd name="connsiteY13" fmla="*/ 661737 h 1564105"/>
              <a:gd name="connsiteX14" fmla="*/ 1055150 w 1632127"/>
              <a:gd name="connsiteY14" fmla="*/ 360948 h 1564105"/>
              <a:gd name="connsiteX15" fmla="*/ 1632127 w 1632127"/>
              <a:gd name="connsiteY15" fmla="*/ 276727 h 1564105"/>
              <a:gd name="connsiteX16" fmla="*/ 1586085 w 1632127"/>
              <a:gd name="connsiteY16" fmla="*/ 0 h 1564105"/>
              <a:gd name="connsiteX0" fmla="*/ 1586085 w 1632127"/>
              <a:gd name="connsiteY0" fmla="*/ 0 h 1564105"/>
              <a:gd name="connsiteX1" fmla="*/ 676389 w 1632127"/>
              <a:gd name="connsiteY1" fmla="*/ 129844 h 1564105"/>
              <a:gd name="connsiteX2" fmla="*/ 731842 w 1632127"/>
              <a:gd name="connsiteY2" fmla="*/ 433137 h 1564105"/>
              <a:gd name="connsiteX3" fmla="*/ 611527 w 1632127"/>
              <a:gd name="connsiteY3" fmla="*/ 445169 h 1564105"/>
              <a:gd name="connsiteX4" fmla="*/ 659653 w 1632127"/>
              <a:gd name="connsiteY4" fmla="*/ 721895 h 1564105"/>
              <a:gd name="connsiteX5" fmla="*/ 310737 w 1632127"/>
              <a:gd name="connsiteY5" fmla="*/ 757990 h 1564105"/>
              <a:gd name="connsiteX6" fmla="*/ 332717 w 1632127"/>
              <a:gd name="connsiteY6" fmla="*/ 1041983 h 1564105"/>
              <a:gd name="connsiteX7" fmla="*/ 0 w 1632127"/>
              <a:gd name="connsiteY7" fmla="*/ 1066290 h 1564105"/>
              <a:gd name="connsiteX8" fmla="*/ 18282 w 1632127"/>
              <a:gd name="connsiteY8" fmla="*/ 1350283 h 1564105"/>
              <a:gd name="connsiteX9" fmla="*/ 431053 w 1632127"/>
              <a:gd name="connsiteY9" fmla="*/ 1383632 h 1564105"/>
              <a:gd name="connsiteX10" fmla="*/ 695748 w 1632127"/>
              <a:gd name="connsiteY10" fmla="*/ 1395663 h 1564105"/>
              <a:gd name="connsiteX11" fmla="*/ 1008569 w 1632127"/>
              <a:gd name="connsiteY11" fmla="*/ 1564105 h 1564105"/>
              <a:gd name="connsiteX12" fmla="*/ 888253 w 1632127"/>
              <a:gd name="connsiteY12" fmla="*/ 678776 h 1564105"/>
              <a:gd name="connsiteX13" fmla="*/ 1098032 w 1632127"/>
              <a:gd name="connsiteY13" fmla="*/ 661737 h 1564105"/>
              <a:gd name="connsiteX14" fmla="*/ 1055150 w 1632127"/>
              <a:gd name="connsiteY14" fmla="*/ 360948 h 1564105"/>
              <a:gd name="connsiteX15" fmla="*/ 1632127 w 1632127"/>
              <a:gd name="connsiteY15" fmla="*/ 276727 h 1564105"/>
              <a:gd name="connsiteX16" fmla="*/ 1586085 w 1632127"/>
              <a:gd name="connsiteY16" fmla="*/ 0 h 1564105"/>
              <a:gd name="connsiteX0" fmla="*/ 1586085 w 1632127"/>
              <a:gd name="connsiteY0" fmla="*/ 0 h 1564105"/>
              <a:gd name="connsiteX1" fmla="*/ 676389 w 1632127"/>
              <a:gd name="connsiteY1" fmla="*/ 129844 h 1564105"/>
              <a:gd name="connsiteX2" fmla="*/ 731842 w 1632127"/>
              <a:gd name="connsiteY2" fmla="*/ 433137 h 1564105"/>
              <a:gd name="connsiteX3" fmla="*/ 611527 w 1632127"/>
              <a:gd name="connsiteY3" fmla="*/ 445169 h 1564105"/>
              <a:gd name="connsiteX4" fmla="*/ 659653 w 1632127"/>
              <a:gd name="connsiteY4" fmla="*/ 721895 h 1564105"/>
              <a:gd name="connsiteX5" fmla="*/ 310737 w 1632127"/>
              <a:gd name="connsiteY5" fmla="*/ 757990 h 1564105"/>
              <a:gd name="connsiteX6" fmla="*/ 332717 w 1632127"/>
              <a:gd name="connsiteY6" fmla="*/ 1041983 h 1564105"/>
              <a:gd name="connsiteX7" fmla="*/ 0 w 1632127"/>
              <a:gd name="connsiteY7" fmla="*/ 1066290 h 1564105"/>
              <a:gd name="connsiteX8" fmla="*/ 18282 w 1632127"/>
              <a:gd name="connsiteY8" fmla="*/ 1350283 h 1564105"/>
              <a:gd name="connsiteX9" fmla="*/ 431053 w 1632127"/>
              <a:gd name="connsiteY9" fmla="*/ 1383632 h 1564105"/>
              <a:gd name="connsiteX10" fmla="*/ 695748 w 1632127"/>
              <a:gd name="connsiteY10" fmla="*/ 1395663 h 1564105"/>
              <a:gd name="connsiteX11" fmla="*/ 1008569 w 1632127"/>
              <a:gd name="connsiteY11" fmla="*/ 1564105 h 1564105"/>
              <a:gd name="connsiteX12" fmla="*/ 888253 w 1632127"/>
              <a:gd name="connsiteY12" fmla="*/ 678776 h 1564105"/>
              <a:gd name="connsiteX13" fmla="*/ 1093328 w 1632127"/>
              <a:gd name="connsiteY13" fmla="*/ 647446 h 1564105"/>
              <a:gd name="connsiteX14" fmla="*/ 1055150 w 1632127"/>
              <a:gd name="connsiteY14" fmla="*/ 360948 h 1564105"/>
              <a:gd name="connsiteX15" fmla="*/ 1632127 w 1632127"/>
              <a:gd name="connsiteY15" fmla="*/ 276727 h 1564105"/>
              <a:gd name="connsiteX16" fmla="*/ 1586085 w 1632127"/>
              <a:gd name="connsiteY16" fmla="*/ 0 h 1564105"/>
              <a:gd name="connsiteX0" fmla="*/ 1586085 w 1632127"/>
              <a:gd name="connsiteY0" fmla="*/ 0 h 1564105"/>
              <a:gd name="connsiteX1" fmla="*/ 676389 w 1632127"/>
              <a:gd name="connsiteY1" fmla="*/ 129844 h 1564105"/>
              <a:gd name="connsiteX2" fmla="*/ 734194 w 1632127"/>
              <a:gd name="connsiteY2" fmla="*/ 430754 h 1564105"/>
              <a:gd name="connsiteX3" fmla="*/ 611527 w 1632127"/>
              <a:gd name="connsiteY3" fmla="*/ 445169 h 1564105"/>
              <a:gd name="connsiteX4" fmla="*/ 659653 w 1632127"/>
              <a:gd name="connsiteY4" fmla="*/ 721895 h 1564105"/>
              <a:gd name="connsiteX5" fmla="*/ 310737 w 1632127"/>
              <a:gd name="connsiteY5" fmla="*/ 757990 h 1564105"/>
              <a:gd name="connsiteX6" fmla="*/ 332717 w 1632127"/>
              <a:gd name="connsiteY6" fmla="*/ 1041983 h 1564105"/>
              <a:gd name="connsiteX7" fmla="*/ 0 w 1632127"/>
              <a:gd name="connsiteY7" fmla="*/ 1066290 h 1564105"/>
              <a:gd name="connsiteX8" fmla="*/ 18282 w 1632127"/>
              <a:gd name="connsiteY8" fmla="*/ 1350283 h 1564105"/>
              <a:gd name="connsiteX9" fmla="*/ 431053 w 1632127"/>
              <a:gd name="connsiteY9" fmla="*/ 1383632 h 1564105"/>
              <a:gd name="connsiteX10" fmla="*/ 695748 w 1632127"/>
              <a:gd name="connsiteY10" fmla="*/ 1395663 h 1564105"/>
              <a:gd name="connsiteX11" fmla="*/ 1008569 w 1632127"/>
              <a:gd name="connsiteY11" fmla="*/ 1564105 h 1564105"/>
              <a:gd name="connsiteX12" fmla="*/ 888253 w 1632127"/>
              <a:gd name="connsiteY12" fmla="*/ 678776 h 1564105"/>
              <a:gd name="connsiteX13" fmla="*/ 1093328 w 1632127"/>
              <a:gd name="connsiteY13" fmla="*/ 647446 h 1564105"/>
              <a:gd name="connsiteX14" fmla="*/ 1055150 w 1632127"/>
              <a:gd name="connsiteY14" fmla="*/ 360948 h 1564105"/>
              <a:gd name="connsiteX15" fmla="*/ 1632127 w 1632127"/>
              <a:gd name="connsiteY15" fmla="*/ 276727 h 1564105"/>
              <a:gd name="connsiteX16" fmla="*/ 1586085 w 1632127"/>
              <a:gd name="connsiteY16" fmla="*/ 0 h 1564105"/>
              <a:gd name="connsiteX0" fmla="*/ 1586085 w 1632127"/>
              <a:gd name="connsiteY0" fmla="*/ 0 h 1564105"/>
              <a:gd name="connsiteX1" fmla="*/ 695210 w 1632127"/>
              <a:gd name="connsiteY1" fmla="*/ 148900 h 1564105"/>
              <a:gd name="connsiteX2" fmla="*/ 734194 w 1632127"/>
              <a:gd name="connsiteY2" fmla="*/ 430754 h 1564105"/>
              <a:gd name="connsiteX3" fmla="*/ 611527 w 1632127"/>
              <a:gd name="connsiteY3" fmla="*/ 445169 h 1564105"/>
              <a:gd name="connsiteX4" fmla="*/ 659653 w 1632127"/>
              <a:gd name="connsiteY4" fmla="*/ 721895 h 1564105"/>
              <a:gd name="connsiteX5" fmla="*/ 310737 w 1632127"/>
              <a:gd name="connsiteY5" fmla="*/ 757990 h 1564105"/>
              <a:gd name="connsiteX6" fmla="*/ 332717 w 1632127"/>
              <a:gd name="connsiteY6" fmla="*/ 1041983 h 1564105"/>
              <a:gd name="connsiteX7" fmla="*/ 0 w 1632127"/>
              <a:gd name="connsiteY7" fmla="*/ 1066290 h 1564105"/>
              <a:gd name="connsiteX8" fmla="*/ 18282 w 1632127"/>
              <a:gd name="connsiteY8" fmla="*/ 1350283 h 1564105"/>
              <a:gd name="connsiteX9" fmla="*/ 431053 w 1632127"/>
              <a:gd name="connsiteY9" fmla="*/ 1383632 h 1564105"/>
              <a:gd name="connsiteX10" fmla="*/ 695748 w 1632127"/>
              <a:gd name="connsiteY10" fmla="*/ 1395663 h 1564105"/>
              <a:gd name="connsiteX11" fmla="*/ 1008569 w 1632127"/>
              <a:gd name="connsiteY11" fmla="*/ 1564105 h 1564105"/>
              <a:gd name="connsiteX12" fmla="*/ 888253 w 1632127"/>
              <a:gd name="connsiteY12" fmla="*/ 678776 h 1564105"/>
              <a:gd name="connsiteX13" fmla="*/ 1093328 w 1632127"/>
              <a:gd name="connsiteY13" fmla="*/ 647446 h 1564105"/>
              <a:gd name="connsiteX14" fmla="*/ 1055150 w 1632127"/>
              <a:gd name="connsiteY14" fmla="*/ 360948 h 1564105"/>
              <a:gd name="connsiteX15" fmla="*/ 1632127 w 1632127"/>
              <a:gd name="connsiteY15" fmla="*/ 276727 h 1564105"/>
              <a:gd name="connsiteX16" fmla="*/ 1586085 w 1632127"/>
              <a:gd name="connsiteY16" fmla="*/ 0 h 1564105"/>
              <a:gd name="connsiteX0" fmla="*/ 1586085 w 1632127"/>
              <a:gd name="connsiteY0" fmla="*/ 0 h 1564105"/>
              <a:gd name="connsiteX1" fmla="*/ 685800 w 1632127"/>
              <a:gd name="connsiteY1" fmla="*/ 148900 h 1564105"/>
              <a:gd name="connsiteX2" fmla="*/ 734194 w 1632127"/>
              <a:gd name="connsiteY2" fmla="*/ 430754 h 1564105"/>
              <a:gd name="connsiteX3" fmla="*/ 611527 w 1632127"/>
              <a:gd name="connsiteY3" fmla="*/ 445169 h 1564105"/>
              <a:gd name="connsiteX4" fmla="*/ 659653 w 1632127"/>
              <a:gd name="connsiteY4" fmla="*/ 721895 h 1564105"/>
              <a:gd name="connsiteX5" fmla="*/ 310737 w 1632127"/>
              <a:gd name="connsiteY5" fmla="*/ 757990 h 1564105"/>
              <a:gd name="connsiteX6" fmla="*/ 332717 w 1632127"/>
              <a:gd name="connsiteY6" fmla="*/ 1041983 h 1564105"/>
              <a:gd name="connsiteX7" fmla="*/ 0 w 1632127"/>
              <a:gd name="connsiteY7" fmla="*/ 1066290 h 1564105"/>
              <a:gd name="connsiteX8" fmla="*/ 18282 w 1632127"/>
              <a:gd name="connsiteY8" fmla="*/ 1350283 h 1564105"/>
              <a:gd name="connsiteX9" fmla="*/ 431053 w 1632127"/>
              <a:gd name="connsiteY9" fmla="*/ 1383632 h 1564105"/>
              <a:gd name="connsiteX10" fmla="*/ 695748 w 1632127"/>
              <a:gd name="connsiteY10" fmla="*/ 1395663 h 1564105"/>
              <a:gd name="connsiteX11" fmla="*/ 1008569 w 1632127"/>
              <a:gd name="connsiteY11" fmla="*/ 1564105 h 1564105"/>
              <a:gd name="connsiteX12" fmla="*/ 888253 w 1632127"/>
              <a:gd name="connsiteY12" fmla="*/ 678776 h 1564105"/>
              <a:gd name="connsiteX13" fmla="*/ 1093328 w 1632127"/>
              <a:gd name="connsiteY13" fmla="*/ 647446 h 1564105"/>
              <a:gd name="connsiteX14" fmla="*/ 1055150 w 1632127"/>
              <a:gd name="connsiteY14" fmla="*/ 360948 h 1564105"/>
              <a:gd name="connsiteX15" fmla="*/ 1632127 w 1632127"/>
              <a:gd name="connsiteY15" fmla="*/ 276727 h 1564105"/>
              <a:gd name="connsiteX16" fmla="*/ 1586085 w 1632127"/>
              <a:gd name="connsiteY16" fmla="*/ 0 h 1564105"/>
              <a:gd name="connsiteX0" fmla="*/ 1586085 w 1632127"/>
              <a:gd name="connsiteY0" fmla="*/ 0 h 1564105"/>
              <a:gd name="connsiteX1" fmla="*/ 685800 w 1632127"/>
              <a:gd name="connsiteY1" fmla="*/ 148900 h 1564105"/>
              <a:gd name="connsiteX2" fmla="*/ 722431 w 1632127"/>
              <a:gd name="connsiteY2" fmla="*/ 421226 h 1564105"/>
              <a:gd name="connsiteX3" fmla="*/ 611527 w 1632127"/>
              <a:gd name="connsiteY3" fmla="*/ 445169 h 1564105"/>
              <a:gd name="connsiteX4" fmla="*/ 659653 w 1632127"/>
              <a:gd name="connsiteY4" fmla="*/ 721895 h 1564105"/>
              <a:gd name="connsiteX5" fmla="*/ 310737 w 1632127"/>
              <a:gd name="connsiteY5" fmla="*/ 757990 h 1564105"/>
              <a:gd name="connsiteX6" fmla="*/ 332717 w 1632127"/>
              <a:gd name="connsiteY6" fmla="*/ 1041983 h 1564105"/>
              <a:gd name="connsiteX7" fmla="*/ 0 w 1632127"/>
              <a:gd name="connsiteY7" fmla="*/ 1066290 h 1564105"/>
              <a:gd name="connsiteX8" fmla="*/ 18282 w 1632127"/>
              <a:gd name="connsiteY8" fmla="*/ 1350283 h 1564105"/>
              <a:gd name="connsiteX9" fmla="*/ 431053 w 1632127"/>
              <a:gd name="connsiteY9" fmla="*/ 1383632 h 1564105"/>
              <a:gd name="connsiteX10" fmla="*/ 695748 w 1632127"/>
              <a:gd name="connsiteY10" fmla="*/ 1395663 h 1564105"/>
              <a:gd name="connsiteX11" fmla="*/ 1008569 w 1632127"/>
              <a:gd name="connsiteY11" fmla="*/ 1564105 h 1564105"/>
              <a:gd name="connsiteX12" fmla="*/ 888253 w 1632127"/>
              <a:gd name="connsiteY12" fmla="*/ 678776 h 1564105"/>
              <a:gd name="connsiteX13" fmla="*/ 1093328 w 1632127"/>
              <a:gd name="connsiteY13" fmla="*/ 647446 h 1564105"/>
              <a:gd name="connsiteX14" fmla="*/ 1055150 w 1632127"/>
              <a:gd name="connsiteY14" fmla="*/ 360948 h 1564105"/>
              <a:gd name="connsiteX15" fmla="*/ 1632127 w 1632127"/>
              <a:gd name="connsiteY15" fmla="*/ 276727 h 1564105"/>
              <a:gd name="connsiteX16" fmla="*/ 1586085 w 1632127"/>
              <a:gd name="connsiteY16" fmla="*/ 0 h 1564105"/>
              <a:gd name="connsiteX0" fmla="*/ 1586085 w 1632127"/>
              <a:gd name="connsiteY0" fmla="*/ 0 h 1564105"/>
              <a:gd name="connsiteX1" fmla="*/ 685800 w 1632127"/>
              <a:gd name="connsiteY1" fmla="*/ 148900 h 1564105"/>
              <a:gd name="connsiteX2" fmla="*/ 722431 w 1632127"/>
              <a:gd name="connsiteY2" fmla="*/ 421226 h 1564105"/>
              <a:gd name="connsiteX3" fmla="*/ 611527 w 1632127"/>
              <a:gd name="connsiteY3" fmla="*/ 445169 h 1564105"/>
              <a:gd name="connsiteX4" fmla="*/ 647890 w 1632127"/>
              <a:gd name="connsiteY4" fmla="*/ 712367 h 1564105"/>
              <a:gd name="connsiteX5" fmla="*/ 310737 w 1632127"/>
              <a:gd name="connsiteY5" fmla="*/ 757990 h 1564105"/>
              <a:gd name="connsiteX6" fmla="*/ 332717 w 1632127"/>
              <a:gd name="connsiteY6" fmla="*/ 1041983 h 1564105"/>
              <a:gd name="connsiteX7" fmla="*/ 0 w 1632127"/>
              <a:gd name="connsiteY7" fmla="*/ 1066290 h 1564105"/>
              <a:gd name="connsiteX8" fmla="*/ 18282 w 1632127"/>
              <a:gd name="connsiteY8" fmla="*/ 1350283 h 1564105"/>
              <a:gd name="connsiteX9" fmla="*/ 431053 w 1632127"/>
              <a:gd name="connsiteY9" fmla="*/ 1383632 h 1564105"/>
              <a:gd name="connsiteX10" fmla="*/ 695748 w 1632127"/>
              <a:gd name="connsiteY10" fmla="*/ 1395663 h 1564105"/>
              <a:gd name="connsiteX11" fmla="*/ 1008569 w 1632127"/>
              <a:gd name="connsiteY11" fmla="*/ 1564105 h 1564105"/>
              <a:gd name="connsiteX12" fmla="*/ 888253 w 1632127"/>
              <a:gd name="connsiteY12" fmla="*/ 678776 h 1564105"/>
              <a:gd name="connsiteX13" fmla="*/ 1093328 w 1632127"/>
              <a:gd name="connsiteY13" fmla="*/ 647446 h 1564105"/>
              <a:gd name="connsiteX14" fmla="*/ 1055150 w 1632127"/>
              <a:gd name="connsiteY14" fmla="*/ 360948 h 1564105"/>
              <a:gd name="connsiteX15" fmla="*/ 1632127 w 1632127"/>
              <a:gd name="connsiteY15" fmla="*/ 276727 h 1564105"/>
              <a:gd name="connsiteX16" fmla="*/ 1586085 w 1632127"/>
              <a:gd name="connsiteY16" fmla="*/ 0 h 1564105"/>
              <a:gd name="connsiteX0" fmla="*/ 1586085 w 1632127"/>
              <a:gd name="connsiteY0" fmla="*/ 0 h 1564105"/>
              <a:gd name="connsiteX1" fmla="*/ 685800 w 1632127"/>
              <a:gd name="connsiteY1" fmla="*/ 148900 h 1564105"/>
              <a:gd name="connsiteX2" fmla="*/ 722431 w 1632127"/>
              <a:gd name="connsiteY2" fmla="*/ 421226 h 1564105"/>
              <a:gd name="connsiteX3" fmla="*/ 611527 w 1632127"/>
              <a:gd name="connsiteY3" fmla="*/ 445169 h 1564105"/>
              <a:gd name="connsiteX4" fmla="*/ 647890 w 1632127"/>
              <a:gd name="connsiteY4" fmla="*/ 712367 h 1564105"/>
              <a:gd name="connsiteX5" fmla="*/ 310737 w 1632127"/>
              <a:gd name="connsiteY5" fmla="*/ 757990 h 1564105"/>
              <a:gd name="connsiteX6" fmla="*/ 337422 w 1632127"/>
              <a:gd name="connsiteY6" fmla="*/ 1037220 h 1564105"/>
              <a:gd name="connsiteX7" fmla="*/ 0 w 1632127"/>
              <a:gd name="connsiteY7" fmla="*/ 1066290 h 1564105"/>
              <a:gd name="connsiteX8" fmla="*/ 18282 w 1632127"/>
              <a:gd name="connsiteY8" fmla="*/ 1350283 h 1564105"/>
              <a:gd name="connsiteX9" fmla="*/ 431053 w 1632127"/>
              <a:gd name="connsiteY9" fmla="*/ 1383632 h 1564105"/>
              <a:gd name="connsiteX10" fmla="*/ 695748 w 1632127"/>
              <a:gd name="connsiteY10" fmla="*/ 1395663 h 1564105"/>
              <a:gd name="connsiteX11" fmla="*/ 1008569 w 1632127"/>
              <a:gd name="connsiteY11" fmla="*/ 1564105 h 1564105"/>
              <a:gd name="connsiteX12" fmla="*/ 888253 w 1632127"/>
              <a:gd name="connsiteY12" fmla="*/ 678776 h 1564105"/>
              <a:gd name="connsiteX13" fmla="*/ 1093328 w 1632127"/>
              <a:gd name="connsiteY13" fmla="*/ 647446 h 1564105"/>
              <a:gd name="connsiteX14" fmla="*/ 1055150 w 1632127"/>
              <a:gd name="connsiteY14" fmla="*/ 360948 h 1564105"/>
              <a:gd name="connsiteX15" fmla="*/ 1632127 w 1632127"/>
              <a:gd name="connsiteY15" fmla="*/ 276727 h 1564105"/>
              <a:gd name="connsiteX16" fmla="*/ 1586085 w 1632127"/>
              <a:gd name="connsiteY16" fmla="*/ 0 h 156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32127" h="1564105">
                <a:moveTo>
                  <a:pt x="1586085" y="0"/>
                </a:moveTo>
                <a:lnTo>
                  <a:pt x="685800" y="148900"/>
                </a:lnTo>
                <a:lnTo>
                  <a:pt x="722431" y="421226"/>
                </a:lnTo>
                <a:lnTo>
                  <a:pt x="611527" y="445169"/>
                </a:lnTo>
                <a:lnTo>
                  <a:pt x="647890" y="712367"/>
                </a:lnTo>
                <a:lnTo>
                  <a:pt x="310737" y="757990"/>
                </a:lnTo>
                <a:lnTo>
                  <a:pt x="337422" y="1037220"/>
                </a:lnTo>
                <a:lnTo>
                  <a:pt x="0" y="1066290"/>
                </a:lnTo>
                <a:lnTo>
                  <a:pt x="18282" y="1350283"/>
                </a:lnTo>
                <a:lnTo>
                  <a:pt x="431053" y="1383632"/>
                </a:lnTo>
                <a:lnTo>
                  <a:pt x="695748" y="1395663"/>
                </a:lnTo>
                <a:lnTo>
                  <a:pt x="1008569" y="1564105"/>
                </a:lnTo>
                <a:lnTo>
                  <a:pt x="888253" y="678776"/>
                </a:lnTo>
                <a:lnTo>
                  <a:pt x="1093328" y="647446"/>
                </a:lnTo>
                <a:lnTo>
                  <a:pt x="1055150" y="360948"/>
                </a:lnTo>
                <a:lnTo>
                  <a:pt x="1632127" y="276727"/>
                </a:lnTo>
                <a:lnTo>
                  <a:pt x="1586085" y="0"/>
                </a:lnTo>
                <a:close/>
              </a:path>
            </a:pathLst>
          </a:custGeom>
          <a:solidFill>
            <a:srgbClr val="FFFF00">
              <a:alpha val="50000"/>
            </a:srgbClr>
          </a:solidFill>
          <a:ln w="25400">
            <a:solidFill>
              <a:schemeClr val="accent1"/>
            </a:solidFill>
          </a:ln>
          <a:effectLst>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err="1">
              <a:solidFill>
                <a:schemeClr val="bg2"/>
              </a:solidFill>
            </a:endParaRPr>
          </a:p>
        </p:txBody>
      </p:sp>
    </p:spTree>
    <p:extLst>
      <p:ext uri="{BB962C8B-B14F-4D97-AF65-F5344CB8AC3E}">
        <p14:creationId xmlns:p14="http://schemas.microsoft.com/office/powerpoint/2010/main" val="1654883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Lysark (bokmål) - Mørk">
  <a:themeElements>
    <a:clrScheme name="SODIR standard">
      <a:dk1>
        <a:srgbClr val="000000"/>
      </a:dk1>
      <a:lt1>
        <a:srgbClr val="FFFFFF"/>
      </a:lt1>
      <a:dk2>
        <a:srgbClr val="1D1D1B"/>
      </a:dk2>
      <a:lt2>
        <a:srgbClr val="FBFBFD"/>
      </a:lt2>
      <a:accent1>
        <a:srgbClr val="E30613"/>
      </a:accent1>
      <a:accent2>
        <a:srgbClr val="004F9F"/>
      </a:accent2>
      <a:accent3>
        <a:srgbClr val="009640"/>
      </a:accent3>
      <a:accent4>
        <a:srgbClr val="DE007E"/>
      </a:accent4>
      <a:accent5>
        <a:srgbClr val="0090D7"/>
      </a:accent5>
      <a:accent6>
        <a:srgbClr val="FFFF00"/>
      </a:accent6>
      <a:hlink>
        <a:srgbClr val="0090D7"/>
      </a:hlink>
      <a:folHlink>
        <a:srgbClr val="DE007E"/>
      </a:folHlink>
    </a:clrScheme>
    <a:fontScheme name="SODIR Standard">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90000"/>
            <a:lumOff val="10000"/>
          </a:schemeClr>
        </a:solidFill>
        <a:ln>
          <a:solidFill>
            <a:schemeClr val="tx2">
              <a:lumMod val="50000"/>
              <a:lumOff val="50000"/>
            </a:schemeClr>
          </a:solidFill>
        </a:ln>
        <a:effectLst/>
      </a:spPr>
      <a:bodyPr rtlCol="0" anchor="ctr"/>
      <a:lstStyle>
        <a:defPPr algn="ctr">
          <a:defRPr dirty="0" err="1" smtClean="0">
            <a:solidFill>
              <a:schemeClr val="bg2"/>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err="1" smtClean="0">
            <a:solidFill>
              <a:schemeClr val="bg2"/>
            </a:solidFill>
            <a:latin typeface="+mn-lt"/>
          </a:defRPr>
        </a:defPPr>
      </a:lstStyle>
    </a:txDef>
  </a:objectDefaults>
  <a:extraClrSchemeLst/>
  <a:extLst>
    <a:ext uri="{05A4C25C-085E-4340-85A3-A5531E510DB2}">
      <thm15:themeFamily xmlns:thm15="http://schemas.microsoft.com/office/thememl/2012/main" name="Lysark (norsk).potx" id="{7A433FE0-9B45-45E5-8AF9-EEE19AFF515E}" vid="{75B3CD54-3510-46E4-9765-5EC3E6A4DC55}"/>
    </a:ext>
  </a:extLst>
</a:theme>
</file>

<file path=ppt/theme/theme2.xml><?xml version="1.0" encoding="utf-8"?>
<a:theme xmlns:a="http://schemas.openxmlformats.org/drawingml/2006/main" name="Lysark (bokmål) - Lys">
  <a:themeElements>
    <a:clrScheme name="Sokkeldirektoratet Lys">
      <a:dk1>
        <a:srgbClr val="000000"/>
      </a:dk1>
      <a:lt1>
        <a:srgbClr val="FFFFFF"/>
      </a:lt1>
      <a:dk2>
        <a:srgbClr val="FBFBFD"/>
      </a:dk2>
      <a:lt2>
        <a:srgbClr val="1D1D1B"/>
      </a:lt2>
      <a:accent1>
        <a:srgbClr val="E30613"/>
      </a:accent1>
      <a:accent2>
        <a:srgbClr val="004F9F"/>
      </a:accent2>
      <a:accent3>
        <a:srgbClr val="009640"/>
      </a:accent3>
      <a:accent4>
        <a:srgbClr val="DE007E"/>
      </a:accent4>
      <a:accent5>
        <a:srgbClr val="0090D7"/>
      </a:accent5>
      <a:accent6>
        <a:srgbClr val="FFFF00"/>
      </a:accent6>
      <a:hlink>
        <a:srgbClr val="0090D7"/>
      </a:hlink>
      <a:folHlink>
        <a:srgbClr val="DE007E"/>
      </a:folHlink>
    </a:clrScheme>
    <a:fontScheme name="SODIR Standard">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10000"/>
            <a:lumOff val="90000"/>
          </a:schemeClr>
        </a:solidFill>
        <a:ln>
          <a:solidFill>
            <a:schemeClr val="bg2">
              <a:lumMod val="50000"/>
              <a:lumOff val="50000"/>
            </a:schemeClr>
          </a:solidFill>
        </a:ln>
        <a:effectLst/>
      </a:spPr>
      <a:bodyPr rtlCol="0" anchor="ctr"/>
      <a:lstStyle>
        <a:defPPr algn="ctr">
          <a:defRPr dirty="0" err="1" smtClean="0">
            <a:solidFill>
              <a:schemeClr val="bg2"/>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err="1" smtClean="0">
            <a:solidFill>
              <a:schemeClr val="bg2"/>
            </a:solidFill>
            <a:latin typeface="+mn-lt"/>
          </a:defRPr>
        </a:defPPr>
      </a:lstStyle>
    </a:txDef>
  </a:objectDefaults>
  <a:extraClrSchemeLst/>
  <a:extLst>
    <a:ext uri="{05A4C25C-085E-4340-85A3-A5531E510DB2}">
      <thm15:themeFamily xmlns:thm15="http://schemas.microsoft.com/office/thememl/2012/main" name="Lysark (norsk).potx" id="{7A433FE0-9B45-45E5-8AF9-EEE19AFF515E}" vid="{16EF5135-17FD-425B-8D0D-EAC277547FE0}"/>
    </a:ext>
  </a:extLst>
</a:theme>
</file>

<file path=ppt/theme/theme3.xml><?xml version="1.0" encoding="utf-8"?>
<a:theme xmlns:a="http://schemas.openxmlformats.org/drawingml/2006/main" name="Office-tema">
  <a:themeElements>
    <a:clrScheme name="SODIR standard">
      <a:dk1>
        <a:srgbClr val="000000"/>
      </a:dk1>
      <a:lt1>
        <a:srgbClr val="FFFFFF"/>
      </a:lt1>
      <a:dk2>
        <a:srgbClr val="1D1D1B"/>
      </a:dk2>
      <a:lt2>
        <a:srgbClr val="FBFBFD"/>
      </a:lt2>
      <a:accent1>
        <a:srgbClr val="E30613"/>
      </a:accent1>
      <a:accent2>
        <a:srgbClr val="004F9F"/>
      </a:accent2>
      <a:accent3>
        <a:srgbClr val="009640"/>
      </a:accent3>
      <a:accent4>
        <a:srgbClr val="DE007E"/>
      </a:accent4>
      <a:accent5>
        <a:srgbClr val="0090D7"/>
      </a:accent5>
      <a:accent6>
        <a:srgbClr val="FFFF00"/>
      </a:accent6>
      <a:hlink>
        <a:srgbClr val="0090D7"/>
      </a:hlink>
      <a:folHlink>
        <a:srgbClr val="DE007E"/>
      </a:folHlink>
    </a:clrScheme>
    <a:fontScheme name="SODIR Standard">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ma">
  <a:themeElements>
    <a:clrScheme name="SODIR standard">
      <a:dk1>
        <a:srgbClr val="000000"/>
      </a:dk1>
      <a:lt1>
        <a:srgbClr val="FFFFFF"/>
      </a:lt1>
      <a:dk2>
        <a:srgbClr val="1D1D1B"/>
      </a:dk2>
      <a:lt2>
        <a:srgbClr val="FBFBFD"/>
      </a:lt2>
      <a:accent1>
        <a:srgbClr val="E30613"/>
      </a:accent1>
      <a:accent2>
        <a:srgbClr val="004F9F"/>
      </a:accent2>
      <a:accent3>
        <a:srgbClr val="009640"/>
      </a:accent3>
      <a:accent4>
        <a:srgbClr val="DE007E"/>
      </a:accent4>
      <a:accent5>
        <a:srgbClr val="0090D7"/>
      </a:accent5>
      <a:accent6>
        <a:srgbClr val="FFFF00"/>
      </a:accent6>
      <a:hlink>
        <a:srgbClr val="0090D7"/>
      </a:hlink>
      <a:folHlink>
        <a:srgbClr val="DE007E"/>
      </a:folHlink>
    </a:clrScheme>
    <a:fontScheme name="SODIR Standard">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D17FEE55D50C640AB06BD1AD564FA95" ma:contentTypeVersion="4" ma:contentTypeDescription="Opprett et nytt dokument." ma:contentTypeScope="" ma:versionID="432e4e69ce885568922e249edcf907c7">
  <xsd:schema xmlns:xsd="http://www.w3.org/2001/XMLSchema" xmlns:xs="http://www.w3.org/2001/XMLSchema" xmlns:p="http://schemas.microsoft.com/office/2006/metadata/properties" xmlns:ns2="e141938a-c163-4567-9f55-492f230cf01c" targetNamespace="http://schemas.microsoft.com/office/2006/metadata/properties" ma:root="true" ma:fieldsID="9379e7d12a25b30131a578b2f1b14ebe" ns2:_="">
    <xsd:import namespace="e141938a-c163-4567-9f55-492f230cf01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41938a-c163-4567-9f55-492f230cf0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E2F774-5045-42F8-96CC-FE6AC29FCC39}">
  <ds:schemaRefs>
    <ds:schemaRef ds:uri="http://schemas.microsoft.com/sharepoint/v3/contenttype/forms"/>
  </ds:schemaRefs>
</ds:datastoreItem>
</file>

<file path=customXml/itemProps2.xml><?xml version="1.0" encoding="utf-8"?>
<ds:datastoreItem xmlns:ds="http://schemas.openxmlformats.org/officeDocument/2006/customXml" ds:itemID="{70CA9D83-FC44-4E1C-963F-519F772A00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41938a-c163-4567-9f55-492f230cf0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Lysark (norsk)</Template>
  <TotalTime>1853</TotalTime>
  <Words>1134</Words>
  <Application>Microsoft Office PowerPoint</Application>
  <PresentationFormat>Widescreen</PresentationFormat>
  <Paragraphs>145</Paragraphs>
  <Slides>11</Slides>
  <Notes>8</Notes>
  <HiddenSlides>0</HiddenSlides>
  <MMClips>1</MMClips>
  <ScaleCrop>false</ScaleCrop>
  <HeadingPairs>
    <vt:vector size="6" baseType="variant">
      <vt:variant>
        <vt:lpstr>Brukte skrifter</vt:lpstr>
      </vt:variant>
      <vt:variant>
        <vt:i4>7</vt:i4>
      </vt:variant>
      <vt:variant>
        <vt:lpstr>Tema</vt:lpstr>
      </vt:variant>
      <vt:variant>
        <vt:i4>2</vt:i4>
      </vt:variant>
      <vt:variant>
        <vt:lpstr>Lysbildetitler</vt:lpstr>
      </vt:variant>
      <vt:variant>
        <vt:i4>11</vt:i4>
      </vt:variant>
    </vt:vector>
  </HeadingPairs>
  <TitlesOfParts>
    <vt:vector size="20" baseType="lpstr">
      <vt:lpstr>Aptos</vt:lpstr>
      <vt:lpstr>Aptos Black</vt:lpstr>
      <vt:lpstr>Aptos Light</vt:lpstr>
      <vt:lpstr>Arial</vt:lpstr>
      <vt:lpstr>Calibri</vt:lpstr>
      <vt:lpstr>Google Sans</vt:lpstr>
      <vt:lpstr>Open Sans</vt:lpstr>
      <vt:lpstr>Lysark (bokmål) - Mørk</vt:lpstr>
      <vt:lpstr>Lysark (bokmål) - Lys</vt:lpstr>
      <vt:lpstr>Aktivitet i nord Ole Hass Sokkeldirektoratet </vt:lpstr>
      <vt:lpstr>PowerPoint-presentasjon</vt:lpstr>
      <vt:lpstr>Høy aktivitet  </vt:lpstr>
      <vt:lpstr>Fremtidig produksjon av olje og gass</vt:lpstr>
      <vt:lpstr>PowerPoint-presentasjon</vt:lpstr>
      <vt:lpstr>Barentshavet: Løft i leteaktivitet i 2024</vt:lpstr>
      <vt:lpstr>PowerPoint-presentasjon</vt:lpstr>
      <vt:lpstr>PowerPoint-presentasjon</vt:lpstr>
      <vt:lpstr>TFO</vt:lpstr>
      <vt:lpstr>En mangfoldig kontinentalsokkel</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til bruk av lysarkene</dc:title>
  <dc:creator>Hass Ole Einar</dc:creator>
  <cp:lastModifiedBy>Hass Ole Einar</cp:lastModifiedBy>
  <cp:revision>2</cp:revision>
  <dcterms:created xsi:type="dcterms:W3CDTF">2024-07-02T11:42:17Z</dcterms:created>
  <dcterms:modified xsi:type="dcterms:W3CDTF">2024-09-02T07:37:50Z</dcterms:modified>
</cp:coreProperties>
</file>