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</p:sldMasterIdLst>
  <p:notesMasterIdLst>
    <p:notesMasterId r:id="rId14"/>
  </p:notesMasterIdLst>
  <p:handoutMasterIdLst>
    <p:handoutMasterId r:id="rId15"/>
  </p:handoutMasterIdLst>
  <p:sldIdLst>
    <p:sldId id="263" r:id="rId5"/>
    <p:sldId id="267" r:id="rId6"/>
    <p:sldId id="269" r:id="rId7"/>
    <p:sldId id="270" r:id="rId8"/>
    <p:sldId id="271" r:id="rId9"/>
    <p:sldId id="272" r:id="rId10"/>
    <p:sldId id="274" r:id="rId11"/>
    <p:sldId id="275" r:id="rId12"/>
    <p:sldId id="273" r:id="rId13"/>
  </p:sldIdLst>
  <p:sldSz cx="9144000" cy="5143500" type="screen16x9"/>
  <p:notesSz cx="6794500" cy="9906000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F5F5"/>
    <a:srgbClr val="313131"/>
    <a:srgbClr val="404040"/>
    <a:srgbClr val="CECECE"/>
    <a:srgbClr val="B2B2B2"/>
    <a:srgbClr val="767676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169E78-1487-45DA-9258-7AE4E51CB3C9}" v="36" dt="2024-08-20T05:57:52.8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86" autoAdjust="0"/>
    <p:restoredTop sz="73616" autoAdjust="0"/>
  </p:normalViewPr>
  <p:slideViewPr>
    <p:cSldViewPr snapToGrid="0">
      <p:cViewPr varScale="1">
        <p:scale>
          <a:sx n="119" d="100"/>
          <a:sy n="119" d="100"/>
        </p:scale>
        <p:origin x="3845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35FC97-70EA-B84C-9CCC-228B20420085}" type="datetimeFigureOut">
              <a:rPr lang="nb-NO"/>
              <a:pPr>
                <a:defRPr/>
              </a:pPr>
              <a:t>20.08.2024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B3FCC5-DD96-3643-9EF5-0E12DF182D2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82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B5CB947-41A6-A94D-80EF-47AD980A54F4}" type="datetimeFigureOut">
              <a:rPr lang="nb-NO"/>
              <a:pPr>
                <a:defRPr/>
              </a:pPr>
              <a:t>20.08.2024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6B74B50-57CA-1945-A4A9-F18B0F3A212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66682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B74B50-57CA-1945-A4A9-F18B0F3A212E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9321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B74B50-57CA-1945-A4A9-F18B0F3A212E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124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B74B50-57CA-1945-A4A9-F18B0F3A212E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0501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B74B50-57CA-1945-A4A9-F18B0F3A212E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8043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B74B50-57CA-1945-A4A9-F18B0F3A212E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9076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B74B50-57CA-1945-A4A9-F18B0F3A212E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882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uten bilde">
    <p:bg>
      <p:bgPr>
        <a:gradFill rotWithShape="1">
          <a:gsLst>
            <a:gs pos="85526">
              <a:srgbClr val="2E3853"/>
            </a:gs>
            <a:gs pos="75877">
              <a:srgbClr val="4D566D"/>
            </a:gs>
            <a:gs pos="68259">
              <a:srgbClr val="656D81"/>
            </a:gs>
            <a:gs pos="54460">
              <a:srgbClr val="9197A5"/>
            </a:gs>
            <a:gs pos="1500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4"/>
          <p:cNvCxnSpPr/>
          <p:nvPr/>
        </p:nvCxnSpPr>
        <p:spPr>
          <a:xfrm>
            <a:off x="4271963" y="2982913"/>
            <a:ext cx="600075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2687638" y="2080834"/>
            <a:ext cx="3768724" cy="79800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200" spc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687638" y="3473798"/>
            <a:ext cx="3768726" cy="42074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0" i="1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Vår region, vårt ansvar, vår fremtid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FC20778-6453-1F0C-33FC-D221ADF751CF}"/>
              </a:ext>
            </a:extLst>
          </p:cNvPr>
          <p:cNvSpPr txBox="1">
            <a:spLocks/>
          </p:cNvSpPr>
          <p:nvPr userDrawn="1"/>
        </p:nvSpPr>
        <p:spPr>
          <a:xfrm>
            <a:off x="2473082" y="4959728"/>
            <a:ext cx="3994297" cy="238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b-NO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700" b="1" kern="1200" dirty="0" smtClean="0">
                <a:solidFill>
                  <a:schemeClr val="tx1"/>
                </a:solidFill>
                <a:latin typeface="FORSVARET-Medium"/>
                <a:ea typeface="+mn-ea"/>
                <a:cs typeface="FORSVARET-Medium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7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  <a:cs typeface="Times New Roman" panose="02020603050405020304" pitchFamily="18" charset="0"/>
              </a:rPr>
              <a:t>Sør-Troms, Midt- og Nord Troms, Vest-Finnmark, Midt-Finnmark og Øst-Finnmark </a:t>
            </a:r>
          </a:p>
          <a:p>
            <a:pPr>
              <a:defRPr/>
            </a:pPr>
            <a:r>
              <a:rPr lang="nb-NO" sz="7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022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til høyre_uten herald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tt linje 5"/>
          <p:cNvCxnSpPr/>
          <p:nvPr/>
        </p:nvCxnSpPr>
        <p:spPr>
          <a:xfrm>
            <a:off x="487363" y="1416050"/>
            <a:ext cx="598487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/>
          <p:cNvCxnSpPr/>
          <p:nvPr/>
        </p:nvCxnSpPr>
        <p:spPr>
          <a:xfrm>
            <a:off x="4505325" y="0"/>
            <a:ext cx="0" cy="5143500"/>
          </a:xfrm>
          <a:prstGeom prst="line">
            <a:avLst/>
          </a:prstGeom>
          <a:ln w="6350">
            <a:solidFill>
              <a:schemeClr val="bg1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tel 6"/>
          <p:cNvSpPr>
            <a:spLocks noGrp="1"/>
          </p:cNvSpPr>
          <p:nvPr>
            <p:ph type="title"/>
          </p:nvPr>
        </p:nvSpPr>
        <p:spPr>
          <a:xfrm>
            <a:off x="972167" y="788175"/>
            <a:ext cx="3779836" cy="589644"/>
          </a:xfrm>
          <a:prstGeom prst="rect">
            <a:avLst/>
          </a:prstGeom>
        </p:spPr>
        <p:txBody>
          <a:bodyPr vert="horz" anchor="b"/>
          <a:lstStyle>
            <a:lvl1pPr algn="l">
              <a:defRPr sz="2000" i="1" spc="0" baseline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innhold 5"/>
          <p:cNvSpPr>
            <a:spLocks noGrp="1"/>
          </p:cNvSpPr>
          <p:nvPr>
            <p:ph sz="quarter" idx="10"/>
          </p:nvPr>
        </p:nvSpPr>
        <p:spPr>
          <a:xfrm>
            <a:off x="282919" y="1454283"/>
            <a:ext cx="4054738" cy="3517477"/>
          </a:xfrm>
          <a:prstGeom prst="rect">
            <a:avLst/>
          </a:prstGeom>
          <a:noFill/>
        </p:spPr>
        <p:txBody>
          <a:bodyPr vert="horz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chemeClr val="tx1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chemeClr val="tx1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2" name="Plassholder for bilde 3"/>
          <p:cNvSpPr>
            <a:spLocks noGrp="1"/>
          </p:cNvSpPr>
          <p:nvPr>
            <p:ph type="pic" sz="quarter" idx="17"/>
          </p:nvPr>
        </p:nvSpPr>
        <p:spPr>
          <a:xfrm>
            <a:off x="4596684" y="346075"/>
            <a:ext cx="4453737" cy="4400534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2" name="Plassholder for bunntekst 3">
            <a:extLst>
              <a:ext uri="{FF2B5EF4-FFF2-40B4-BE49-F238E27FC236}">
                <a16:creationId xmlns:a16="http://schemas.microsoft.com/office/drawing/2014/main" id="{68622235-6A3C-971F-F189-3E83C94CFED0}"/>
              </a:ext>
            </a:extLst>
          </p:cNvPr>
          <p:cNvSpPr txBox="1">
            <a:spLocks/>
          </p:cNvSpPr>
          <p:nvPr userDrawn="1"/>
        </p:nvSpPr>
        <p:spPr>
          <a:xfrm>
            <a:off x="2473082" y="4959728"/>
            <a:ext cx="3994297" cy="238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b-NO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700" b="1" kern="1200" dirty="0" smtClean="0">
                <a:solidFill>
                  <a:schemeClr val="tx1"/>
                </a:solidFill>
                <a:latin typeface="FORSVARET-Medium"/>
                <a:ea typeface="+mn-ea"/>
                <a:cs typeface="FORSVARET-Medium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7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  <a:cs typeface="Times New Roman" panose="02020603050405020304" pitchFamily="18" charset="0"/>
              </a:rPr>
              <a:t>Sør-Troms, Midt- og Nord Troms, Vest-Finnmark, Midt-Finnmark og Øst-Finnmark </a:t>
            </a:r>
          </a:p>
          <a:p>
            <a:pPr>
              <a:defRPr/>
            </a:pPr>
            <a:r>
              <a:rPr lang="nb-NO" sz="7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776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uten bilde - to kolonner_uten herald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tt linje 3"/>
          <p:cNvCxnSpPr/>
          <p:nvPr/>
        </p:nvCxnSpPr>
        <p:spPr>
          <a:xfrm>
            <a:off x="4271963" y="1228206"/>
            <a:ext cx="600075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innhold 5"/>
          <p:cNvSpPr>
            <a:spLocks noGrp="1"/>
          </p:cNvSpPr>
          <p:nvPr>
            <p:ph sz="quarter" idx="10"/>
          </p:nvPr>
        </p:nvSpPr>
        <p:spPr>
          <a:xfrm>
            <a:off x="386293" y="1276046"/>
            <a:ext cx="8359244" cy="3498131"/>
          </a:xfrm>
          <a:prstGeom prst="rect">
            <a:avLst/>
          </a:prstGeom>
          <a:noFill/>
        </p:spPr>
        <p:txBody>
          <a:bodyPr vert="horz" numCol="2" spcCol="1440000" anchor="t"/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chemeClr val="tx1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chemeClr val="tx1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2" name="Tittel 6"/>
          <p:cNvSpPr>
            <a:spLocks noGrp="1"/>
          </p:cNvSpPr>
          <p:nvPr>
            <p:ph type="title"/>
          </p:nvPr>
        </p:nvSpPr>
        <p:spPr>
          <a:xfrm>
            <a:off x="387848" y="666751"/>
            <a:ext cx="8360366" cy="470956"/>
          </a:xfrm>
          <a:prstGeom prst="rect">
            <a:avLst/>
          </a:prstGeom>
        </p:spPr>
        <p:txBody>
          <a:bodyPr vert="horz" anchor="b"/>
          <a:lstStyle>
            <a:lvl1pPr algn="ctr">
              <a:defRPr sz="2000" i="1" spc="0" baseline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" name="Plassholder for bunntekst 3">
            <a:extLst>
              <a:ext uri="{FF2B5EF4-FFF2-40B4-BE49-F238E27FC236}">
                <a16:creationId xmlns:a16="http://schemas.microsoft.com/office/drawing/2014/main" id="{C4E0FA80-C64D-3791-ED34-E98497A2C742}"/>
              </a:ext>
            </a:extLst>
          </p:cNvPr>
          <p:cNvSpPr txBox="1">
            <a:spLocks/>
          </p:cNvSpPr>
          <p:nvPr userDrawn="1"/>
        </p:nvSpPr>
        <p:spPr>
          <a:xfrm>
            <a:off x="2473082" y="4959728"/>
            <a:ext cx="3994297" cy="238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b-NO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700" b="1" kern="1200" dirty="0" smtClean="0">
                <a:solidFill>
                  <a:schemeClr val="tx1"/>
                </a:solidFill>
                <a:latin typeface="FORSVARET-Medium"/>
                <a:ea typeface="+mn-ea"/>
                <a:cs typeface="FORSVARET-Medium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7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  <a:cs typeface="Times New Roman" panose="02020603050405020304" pitchFamily="18" charset="0"/>
              </a:rPr>
              <a:t>Sør-Troms, Midt- og Nord Troms, Vest-Finnmark, Midt-Finnmark og Øst-Finnmark </a:t>
            </a:r>
          </a:p>
          <a:p>
            <a:pPr>
              <a:defRPr/>
            </a:pPr>
            <a:r>
              <a:rPr lang="nb-NO" sz="7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6616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_uten herald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tt linje 3"/>
          <p:cNvCxnSpPr/>
          <p:nvPr/>
        </p:nvCxnSpPr>
        <p:spPr>
          <a:xfrm>
            <a:off x="4271963" y="1228206"/>
            <a:ext cx="600075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tel 6"/>
          <p:cNvSpPr>
            <a:spLocks noGrp="1"/>
          </p:cNvSpPr>
          <p:nvPr>
            <p:ph type="title"/>
          </p:nvPr>
        </p:nvSpPr>
        <p:spPr>
          <a:xfrm>
            <a:off x="1135062" y="666751"/>
            <a:ext cx="6865938" cy="470956"/>
          </a:xfrm>
          <a:prstGeom prst="rect">
            <a:avLst/>
          </a:prstGeom>
        </p:spPr>
        <p:txBody>
          <a:bodyPr vert="horz" anchor="b"/>
          <a:lstStyle>
            <a:lvl1pPr algn="ctr">
              <a:defRPr sz="2000" i="1" spc="0" baseline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1138465" y="1424214"/>
            <a:ext cx="3388178" cy="3762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i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quarter" idx="14"/>
          </p:nvPr>
        </p:nvSpPr>
        <p:spPr>
          <a:xfrm>
            <a:off x="4612822" y="1424214"/>
            <a:ext cx="3388178" cy="3762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i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5"/>
          </p:nvPr>
        </p:nvSpPr>
        <p:spPr>
          <a:xfrm>
            <a:off x="4612821" y="1805214"/>
            <a:ext cx="3388179" cy="2883203"/>
          </a:xfrm>
          <a:prstGeom prst="rect">
            <a:avLst/>
          </a:prstGeom>
          <a:noFill/>
        </p:spPr>
        <p:txBody>
          <a:bodyPr vert="horz" numCol="1" spcCol="1440000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chemeClr val="tx1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chemeClr val="tx1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5" name="Plassholder for innhold 5"/>
          <p:cNvSpPr>
            <a:spLocks noGrp="1"/>
          </p:cNvSpPr>
          <p:nvPr>
            <p:ph sz="quarter" idx="16"/>
          </p:nvPr>
        </p:nvSpPr>
        <p:spPr>
          <a:xfrm>
            <a:off x="1138464" y="1805214"/>
            <a:ext cx="3388179" cy="2883203"/>
          </a:xfrm>
          <a:prstGeom prst="rect">
            <a:avLst/>
          </a:prstGeom>
          <a:noFill/>
        </p:spPr>
        <p:txBody>
          <a:bodyPr vert="horz" numCol="1" spcCol="1440000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chemeClr val="tx1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chemeClr val="tx1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" name="Plassholder for bunntekst 3">
            <a:extLst>
              <a:ext uri="{FF2B5EF4-FFF2-40B4-BE49-F238E27FC236}">
                <a16:creationId xmlns:a16="http://schemas.microsoft.com/office/drawing/2014/main" id="{F534472B-565E-8436-1B75-5B7E53CF9124}"/>
              </a:ext>
            </a:extLst>
          </p:cNvPr>
          <p:cNvSpPr txBox="1">
            <a:spLocks/>
          </p:cNvSpPr>
          <p:nvPr userDrawn="1"/>
        </p:nvSpPr>
        <p:spPr>
          <a:xfrm>
            <a:off x="2473082" y="4959728"/>
            <a:ext cx="3994297" cy="238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b-NO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700" b="1" kern="1200" dirty="0" smtClean="0">
                <a:solidFill>
                  <a:schemeClr val="tx1"/>
                </a:solidFill>
                <a:latin typeface="FORSVARET-Medium"/>
                <a:ea typeface="+mn-ea"/>
                <a:cs typeface="FORSVARET-Medium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7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  <a:cs typeface="Times New Roman" panose="02020603050405020304" pitchFamily="18" charset="0"/>
              </a:rPr>
              <a:t>SALANGEN – LAVANGEN – IBESTAD – GRATANGEN – TJELDSUND – KVÆFJORD – BARDU – HARSTAD</a:t>
            </a:r>
          </a:p>
          <a:p>
            <a:pPr>
              <a:defRPr/>
            </a:pPr>
            <a:r>
              <a:rPr lang="nb-NO" sz="7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2451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uten bilde - en kolonne_uten herald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tt linje 3"/>
          <p:cNvCxnSpPr/>
          <p:nvPr/>
        </p:nvCxnSpPr>
        <p:spPr>
          <a:xfrm>
            <a:off x="4271963" y="1223184"/>
            <a:ext cx="600075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innhold 5"/>
          <p:cNvSpPr>
            <a:spLocks noGrp="1"/>
          </p:cNvSpPr>
          <p:nvPr>
            <p:ph sz="quarter" idx="10"/>
          </p:nvPr>
        </p:nvSpPr>
        <p:spPr>
          <a:xfrm>
            <a:off x="376788" y="1276046"/>
            <a:ext cx="8444930" cy="3417662"/>
          </a:xfrm>
          <a:prstGeom prst="rect">
            <a:avLst/>
          </a:prstGeom>
          <a:noFill/>
        </p:spPr>
        <p:txBody>
          <a:bodyPr vert="horz" numCol="1" spcCol="1440000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chemeClr val="tx1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chemeClr val="tx1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2" name="Tittel 6"/>
          <p:cNvSpPr>
            <a:spLocks noGrp="1"/>
          </p:cNvSpPr>
          <p:nvPr>
            <p:ph type="title"/>
          </p:nvPr>
        </p:nvSpPr>
        <p:spPr>
          <a:xfrm>
            <a:off x="376788" y="546551"/>
            <a:ext cx="8444930" cy="589644"/>
          </a:xfrm>
          <a:prstGeom prst="rect">
            <a:avLst/>
          </a:prstGeom>
        </p:spPr>
        <p:txBody>
          <a:bodyPr vert="horz" anchor="b"/>
          <a:lstStyle>
            <a:lvl1pPr algn="ctr">
              <a:defRPr sz="2000" i="1" spc="0" baseline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" name="Plassholder for bunntekst 3">
            <a:extLst>
              <a:ext uri="{FF2B5EF4-FFF2-40B4-BE49-F238E27FC236}">
                <a16:creationId xmlns:a16="http://schemas.microsoft.com/office/drawing/2014/main" id="{69616D05-992B-3CF6-42E1-78FFADC1C3B6}"/>
              </a:ext>
            </a:extLst>
          </p:cNvPr>
          <p:cNvSpPr txBox="1">
            <a:spLocks/>
          </p:cNvSpPr>
          <p:nvPr userDrawn="1"/>
        </p:nvSpPr>
        <p:spPr>
          <a:xfrm>
            <a:off x="2473082" y="4959728"/>
            <a:ext cx="3994297" cy="238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b-NO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700" b="1" kern="1200" dirty="0" smtClean="0">
                <a:solidFill>
                  <a:schemeClr val="tx1"/>
                </a:solidFill>
                <a:latin typeface="FORSVARET-Medium"/>
                <a:ea typeface="+mn-ea"/>
                <a:cs typeface="FORSVARET-Medium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7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  <a:cs typeface="Times New Roman" panose="02020603050405020304" pitchFamily="18" charset="0"/>
              </a:rPr>
              <a:t>Sør-Troms, Midt- og Nord Troms, Vest-Finnmark, Midt-Finnmark og Øst-Finnmark </a:t>
            </a:r>
          </a:p>
          <a:p>
            <a:pPr>
              <a:defRPr/>
            </a:pPr>
            <a:r>
              <a:rPr lang="nb-NO" sz="7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70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k/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2"/>
          </p:nvPr>
        </p:nvSpPr>
        <p:spPr>
          <a:xfrm>
            <a:off x="2852738" y="5475288"/>
            <a:ext cx="3787775" cy="23177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fld id="{EA53DE4B-9407-4256-B14C-550EFD1340C0}" type="datetime2">
              <a:rPr lang="nb-NO" smtClean="0"/>
              <a:pPr>
                <a:defRPr/>
              </a:pPr>
              <a:t>tirsdag 20. august 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3"/>
          </p:nvPr>
        </p:nvSpPr>
        <p:spPr>
          <a:xfrm>
            <a:off x="2852738" y="5302250"/>
            <a:ext cx="3787775" cy="233363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3" name="Plassholder for bunntekst 3">
            <a:extLst>
              <a:ext uri="{FF2B5EF4-FFF2-40B4-BE49-F238E27FC236}">
                <a16:creationId xmlns:a16="http://schemas.microsoft.com/office/drawing/2014/main" id="{24192A14-D458-0387-48A8-9154B1C720CC}"/>
              </a:ext>
            </a:extLst>
          </p:cNvPr>
          <p:cNvSpPr txBox="1">
            <a:spLocks/>
          </p:cNvSpPr>
          <p:nvPr userDrawn="1"/>
        </p:nvSpPr>
        <p:spPr>
          <a:xfrm>
            <a:off x="2473082" y="4959728"/>
            <a:ext cx="3994297" cy="238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b-NO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700" b="1" kern="1200" dirty="0" smtClean="0">
                <a:solidFill>
                  <a:schemeClr val="tx1"/>
                </a:solidFill>
                <a:latin typeface="FORSVARET-Medium"/>
                <a:ea typeface="+mn-ea"/>
                <a:cs typeface="FORSVARET-Medium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7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  <a:cs typeface="Times New Roman" panose="02020603050405020304" pitchFamily="18" charset="0"/>
              </a:rPr>
              <a:t>Sør-Troms, Midt- og Nord Troms, Vest-Finnmark, Midt-Finnmark og Øst-Finnmark </a:t>
            </a:r>
          </a:p>
          <a:p>
            <a:pPr>
              <a:defRPr/>
            </a:pPr>
            <a:r>
              <a:rPr lang="nb-NO" sz="7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385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tt linje 5"/>
          <p:cNvCxnSpPr/>
          <p:nvPr/>
        </p:nvCxnSpPr>
        <p:spPr>
          <a:xfrm>
            <a:off x="1995488" y="2982913"/>
            <a:ext cx="598487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/>
          <p:cNvCxnSpPr/>
          <p:nvPr/>
        </p:nvCxnSpPr>
        <p:spPr>
          <a:xfrm>
            <a:off x="4505325" y="0"/>
            <a:ext cx="0" cy="5143500"/>
          </a:xfrm>
          <a:prstGeom prst="line">
            <a:avLst/>
          </a:prstGeom>
          <a:ln w="6350">
            <a:solidFill>
              <a:schemeClr val="bg1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tel 1">
            <a:extLst>
              <a:ext uri="{FF2B5EF4-FFF2-40B4-BE49-F238E27FC236}">
                <a16:creationId xmlns:a16="http://schemas.microsoft.com/office/drawing/2014/main" id="{D0702D8A-F46D-4F3A-0468-38A10FF3EDBE}"/>
              </a:ext>
            </a:extLst>
          </p:cNvPr>
          <p:cNvSpPr txBox="1">
            <a:spLocks/>
          </p:cNvSpPr>
          <p:nvPr userDrawn="1"/>
        </p:nvSpPr>
        <p:spPr>
          <a:xfrm>
            <a:off x="475111" y="2017276"/>
            <a:ext cx="3768724" cy="79800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i="1" kern="1200" spc="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31E7D899-8BD8-69F9-0E44-858A271FD3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111" y="3410240"/>
            <a:ext cx="3768726" cy="42074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0" i="1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Vår region, vårt ansvar, vår fremtid</a:t>
            </a:r>
          </a:p>
        </p:txBody>
      </p:sp>
      <p:sp>
        <p:nvSpPr>
          <p:cNvPr id="12" name="Plassholder for bunntekst 3">
            <a:extLst>
              <a:ext uri="{FF2B5EF4-FFF2-40B4-BE49-F238E27FC236}">
                <a16:creationId xmlns:a16="http://schemas.microsoft.com/office/drawing/2014/main" id="{1265B1B8-49D7-7D6A-C3B8-87A5D5886875}"/>
              </a:ext>
            </a:extLst>
          </p:cNvPr>
          <p:cNvSpPr txBox="1">
            <a:spLocks/>
          </p:cNvSpPr>
          <p:nvPr userDrawn="1"/>
        </p:nvSpPr>
        <p:spPr>
          <a:xfrm>
            <a:off x="2473082" y="4959728"/>
            <a:ext cx="3994297" cy="238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b-NO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700" b="1" kern="1200" dirty="0" smtClean="0">
                <a:solidFill>
                  <a:schemeClr val="tx1"/>
                </a:solidFill>
                <a:latin typeface="FORSVARET-Medium"/>
                <a:ea typeface="+mn-ea"/>
                <a:cs typeface="FORSVARET-Medium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7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  <a:cs typeface="Times New Roman" panose="02020603050405020304" pitchFamily="18" charset="0"/>
              </a:rPr>
              <a:t>Sør-Troms, Midt- og Nord Troms, Vest-Finnmark, Midt-Finnmark og Øst-Finnmark </a:t>
            </a:r>
          </a:p>
          <a:p>
            <a:pPr>
              <a:defRPr/>
            </a:pPr>
            <a:r>
              <a:rPr lang="nb-NO" sz="7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</a:rPr>
              <a:t> </a:t>
            </a:r>
          </a:p>
        </p:txBody>
      </p:sp>
      <p:sp>
        <p:nvSpPr>
          <p:cNvPr id="14" name="Tittel 6">
            <a:extLst>
              <a:ext uri="{FF2B5EF4-FFF2-40B4-BE49-F238E27FC236}">
                <a16:creationId xmlns:a16="http://schemas.microsoft.com/office/drawing/2014/main" id="{A0B8E7D6-EC1F-8E2A-9995-0B446DAA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814" y="77830"/>
            <a:ext cx="3779836" cy="589644"/>
          </a:xfrm>
          <a:prstGeom prst="rect">
            <a:avLst/>
          </a:prstGeom>
        </p:spPr>
        <p:txBody>
          <a:bodyPr vert="horz" anchor="b"/>
          <a:lstStyle>
            <a:lvl1pPr algn="l">
              <a:defRPr sz="2000" i="1" spc="0" baseline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6" name="Plassholder for innhold 5">
            <a:extLst>
              <a:ext uri="{FF2B5EF4-FFF2-40B4-BE49-F238E27FC236}">
                <a16:creationId xmlns:a16="http://schemas.microsoft.com/office/drawing/2014/main" id="{1C8F58A4-E077-316E-8D2C-6661D906C8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66812" y="667474"/>
            <a:ext cx="3779810" cy="4001019"/>
          </a:xfrm>
          <a:prstGeom prst="rect">
            <a:avLst/>
          </a:prstGeom>
          <a:noFill/>
        </p:spPr>
        <p:txBody>
          <a:bodyPr vert="horz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chemeClr val="tx1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chemeClr val="tx1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5130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tt linje 5"/>
          <p:cNvCxnSpPr/>
          <p:nvPr/>
        </p:nvCxnSpPr>
        <p:spPr>
          <a:xfrm>
            <a:off x="487363" y="1416050"/>
            <a:ext cx="598487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/>
          <p:cNvCxnSpPr/>
          <p:nvPr/>
        </p:nvCxnSpPr>
        <p:spPr>
          <a:xfrm>
            <a:off x="4505325" y="0"/>
            <a:ext cx="0" cy="5143500"/>
          </a:xfrm>
          <a:prstGeom prst="line">
            <a:avLst/>
          </a:prstGeom>
          <a:ln w="6350">
            <a:solidFill>
              <a:schemeClr val="bg1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tel 6"/>
          <p:cNvSpPr>
            <a:spLocks noGrp="1"/>
          </p:cNvSpPr>
          <p:nvPr>
            <p:ph type="title"/>
          </p:nvPr>
        </p:nvSpPr>
        <p:spPr>
          <a:xfrm>
            <a:off x="655900" y="1140208"/>
            <a:ext cx="3779836" cy="589644"/>
          </a:xfrm>
          <a:prstGeom prst="rect">
            <a:avLst/>
          </a:prstGeom>
        </p:spPr>
        <p:txBody>
          <a:bodyPr vert="horz" anchor="b"/>
          <a:lstStyle>
            <a:lvl1pPr algn="l">
              <a:defRPr sz="2000" i="1" spc="0" baseline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innhold 5"/>
          <p:cNvSpPr>
            <a:spLocks noGrp="1"/>
          </p:cNvSpPr>
          <p:nvPr>
            <p:ph sz="quarter" idx="10"/>
          </p:nvPr>
        </p:nvSpPr>
        <p:spPr>
          <a:xfrm>
            <a:off x="655898" y="1729853"/>
            <a:ext cx="3779838" cy="3035136"/>
          </a:xfrm>
          <a:prstGeom prst="rect">
            <a:avLst/>
          </a:prstGeom>
          <a:noFill/>
        </p:spPr>
        <p:txBody>
          <a:bodyPr vert="horz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chemeClr val="tx1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chemeClr val="tx1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2" name="Plassholder for bilde 3"/>
          <p:cNvSpPr>
            <a:spLocks noGrp="1"/>
          </p:cNvSpPr>
          <p:nvPr>
            <p:ph type="pic" sz="quarter" idx="17"/>
          </p:nvPr>
        </p:nvSpPr>
        <p:spPr>
          <a:xfrm>
            <a:off x="4574915" y="248129"/>
            <a:ext cx="4334741" cy="451686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 dirty="0"/>
              <a:t>Klikk ikonet for å legge til et bilde</a:t>
            </a:r>
          </a:p>
        </p:txBody>
      </p:sp>
      <p:sp>
        <p:nvSpPr>
          <p:cNvPr id="2" name="Plassholder for bunntekst 3">
            <a:extLst>
              <a:ext uri="{FF2B5EF4-FFF2-40B4-BE49-F238E27FC236}">
                <a16:creationId xmlns:a16="http://schemas.microsoft.com/office/drawing/2014/main" id="{68E7AE0D-BB24-B1FE-531E-88FA83EDE52D}"/>
              </a:ext>
            </a:extLst>
          </p:cNvPr>
          <p:cNvSpPr txBox="1">
            <a:spLocks/>
          </p:cNvSpPr>
          <p:nvPr userDrawn="1"/>
        </p:nvSpPr>
        <p:spPr>
          <a:xfrm>
            <a:off x="2473082" y="4959728"/>
            <a:ext cx="3994297" cy="238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b-NO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700" b="1" kern="1200" dirty="0" smtClean="0">
                <a:solidFill>
                  <a:schemeClr val="tx1"/>
                </a:solidFill>
                <a:latin typeface="FORSVARET-Medium"/>
                <a:ea typeface="+mn-ea"/>
                <a:cs typeface="FORSVARET-Medium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7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  <a:cs typeface="Times New Roman" panose="02020603050405020304" pitchFamily="18" charset="0"/>
              </a:rPr>
              <a:t>Sør-Troms, Midt- og Nord Troms, Vest-Finnmark, Midt-Finnmark og Øst-Finnmark </a:t>
            </a:r>
          </a:p>
          <a:p>
            <a:pPr algn="ctr">
              <a:defRPr/>
            </a:pPr>
            <a:r>
              <a:rPr lang="nb-NO" sz="7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025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o bilder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tt linje 5"/>
          <p:cNvCxnSpPr/>
          <p:nvPr/>
        </p:nvCxnSpPr>
        <p:spPr>
          <a:xfrm>
            <a:off x="4505325" y="0"/>
            <a:ext cx="0" cy="5143500"/>
          </a:xfrm>
          <a:prstGeom prst="line">
            <a:avLst/>
          </a:prstGeom>
          <a:ln w="6350">
            <a:solidFill>
              <a:schemeClr val="bg1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/>
        </p:nvCxnSpPr>
        <p:spPr>
          <a:xfrm>
            <a:off x="487363" y="1416050"/>
            <a:ext cx="598487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tel 6"/>
          <p:cNvSpPr>
            <a:spLocks noGrp="1"/>
          </p:cNvSpPr>
          <p:nvPr>
            <p:ph type="title"/>
          </p:nvPr>
        </p:nvSpPr>
        <p:spPr>
          <a:xfrm>
            <a:off x="1007736" y="778065"/>
            <a:ext cx="3779836" cy="589644"/>
          </a:xfrm>
          <a:prstGeom prst="rect">
            <a:avLst/>
          </a:prstGeom>
        </p:spPr>
        <p:txBody>
          <a:bodyPr vert="horz" anchor="b"/>
          <a:lstStyle>
            <a:lvl1pPr algn="l">
              <a:defRPr sz="2000" i="1" spc="0" baseline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10"/>
          </p:nvPr>
        </p:nvSpPr>
        <p:spPr>
          <a:xfrm>
            <a:off x="406350" y="1575765"/>
            <a:ext cx="4007617" cy="3444088"/>
          </a:xfrm>
          <a:prstGeom prst="rect">
            <a:avLst/>
          </a:prstGeom>
          <a:noFill/>
        </p:spPr>
        <p:txBody>
          <a:bodyPr vert="horz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chemeClr val="tx1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chemeClr val="tx1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bilde 3"/>
          <p:cNvSpPr>
            <a:spLocks noGrp="1"/>
          </p:cNvSpPr>
          <p:nvPr>
            <p:ph type="pic" sz="quarter" idx="17"/>
          </p:nvPr>
        </p:nvSpPr>
        <p:spPr>
          <a:xfrm>
            <a:off x="4596684" y="338668"/>
            <a:ext cx="4453737" cy="2187964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 dirty="0"/>
              <a:t>Klikk ikonet for å legge til et bilde</a:t>
            </a:r>
          </a:p>
        </p:txBody>
      </p:sp>
      <p:sp>
        <p:nvSpPr>
          <p:cNvPr id="18" name="Plassholder for bilde 3"/>
          <p:cNvSpPr>
            <a:spLocks noGrp="1"/>
          </p:cNvSpPr>
          <p:nvPr>
            <p:ph type="pic" sz="quarter" idx="21"/>
          </p:nvPr>
        </p:nvSpPr>
        <p:spPr>
          <a:xfrm>
            <a:off x="4596684" y="2623315"/>
            <a:ext cx="4453737" cy="21815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3" name="Plassholder for bunntekst 3">
            <a:extLst>
              <a:ext uri="{FF2B5EF4-FFF2-40B4-BE49-F238E27FC236}">
                <a16:creationId xmlns:a16="http://schemas.microsoft.com/office/drawing/2014/main" id="{E334F257-3C35-D301-F980-C8375BBAE16D}"/>
              </a:ext>
            </a:extLst>
          </p:cNvPr>
          <p:cNvSpPr txBox="1">
            <a:spLocks/>
          </p:cNvSpPr>
          <p:nvPr userDrawn="1"/>
        </p:nvSpPr>
        <p:spPr>
          <a:xfrm>
            <a:off x="2473082" y="4959728"/>
            <a:ext cx="3994297" cy="238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b-NO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700" b="1" kern="1200" dirty="0" smtClean="0">
                <a:solidFill>
                  <a:schemeClr val="tx1"/>
                </a:solidFill>
                <a:latin typeface="FORSVARET-Medium"/>
                <a:ea typeface="+mn-ea"/>
                <a:cs typeface="FORSVARET-Medium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7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  <a:cs typeface="Times New Roman" panose="02020603050405020304" pitchFamily="18" charset="0"/>
              </a:rPr>
              <a:t>Sør-Troms, Midt- og Nord Troms, Vest-Finnmark, Midt-Finnmark og Øst-Finnmark </a:t>
            </a:r>
          </a:p>
          <a:p>
            <a:pPr>
              <a:defRPr/>
            </a:pPr>
            <a:r>
              <a:rPr lang="nb-NO" sz="7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362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re bilder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tt linje 6"/>
          <p:cNvCxnSpPr/>
          <p:nvPr/>
        </p:nvCxnSpPr>
        <p:spPr>
          <a:xfrm>
            <a:off x="4505325" y="0"/>
            <a:ext cx="0" cy="5143500"/>
          </a:xfrm>
          <a:prstGeom prst="line">
            <a:avLst/>
          </a:prstGeom>
          <a:ln w="6350">
            <a:solidFill>
              <a:schemeClr val="bg1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>
            <a:off x="487363" y="1416050"/>
            <a:ext cx="598487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lassholder for bilde 3"/>
          <p:cNvSpPr>
            <a:spLocks noGrp="1"/>
          </p:cNvSpPr>
          <p:nvPr>
            <p:ph type="pic" sz="quarter" idx="24"/>
          </p:nvPr>
        </p:nvSpPr>
        <p:spPr>
          <a:xfrm>
            <a:off x="4596684" y="2623315"/>
            <a:ext cx="4453737" cy="218046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25"/>
          </p:nvPr>
        </p:nvSpPr>
        <p:spPr>
          <a:xfrm>
            <a:off x="4596685" y="358769"/>
            <a:ext cx="2181104" cy="2167861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22" name="Plassholder for bilde 3"/>
          <p:cNvSpPr>
            <a:spLocks noGrp="1"/>
          </p:cNvSpPr>
          <p:nvPr>
            <p:ph type="pic" sz="quarter" idx="26"/>
          </p:nvPr>
        </p:nvSpPr>
        <p:spPr>
          <a:xfrm>
            <a:off x="6869317" y="358771"/>
            <a:ext cx="2181104" cy="216786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3" name="Tittel 6">
            <a:extLst>
              <a:ext uri="{FF2B5EF4-FFF2-40B4-BE49-F238E27FC236}">
                <a16:creationId xmlns:a16="http://schemas.microsoft.com/office/drawing/2014/main" id="{98BE50E8-B4C2-5FB6-D844-90FB600503A6}"/>
              </a:ext>
            </a:extLst>
          </p:cNvPr>
          <p:cNvSpPr txBox="1">
            <a:spLocks/>
          </p:cNvSpPr>
          <p:nvPr userDrawn="1"/>
        </p:nvSpPr>
        <p:spPr>
          <a:xfrm>
            <a:off x="655900" y="1140208"/>
            <a:ext cx="3779836" cy="589644"/>
          </a:xfrm>
          <a:prstGeom prst="rect">
            <a:avLst/>
          </a:prstGeom>
        </p:spPr>
        <p:txBody>
          <a:bodyPr vert="horz" anchor="b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 kern="1200" spc="0" baseline="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5">
            <a:extLst>
              <a:ext uri="{FF2B5EF4-FFF2-40B4-BE49-F238E27FC236}">
                <a16:creationId xmlns:a16="http://schemas.microsoft.com/office/drawing/2014/main" id="{FB7D1C25-AE68-8B69-5D0D-6B6FB0C7466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55898" y="1729853"/>
            <a:ext cx="3779838" cy="3241910"/>
          </a:xfrm>
          <a:prstGeom prst="rect">
            <a:avLst/>
          </a:prstGeom>
          <a:noFill/>
        </p:spPr>
        <p:txBody>
          <a:bodyPr vert="horz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chemeClr val="tx1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chemeClr val="tx1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3">
            <a:extLst>
              <a:ext uri="{FF2B5EF4-FFF2-40B4-BE49-F238E27FC236}">
                <a16:creationId xmlns:a16="http://schemas.microsoft.com/office/drawing/2014/main" id="{99652DDA-9B2E-DA4A-5565-9E5FA34228CB}"/>
              </a:ext>
            </a:extLst>
          </p:cNvPr>
          <p:cNvSpPr txBox="1">
            <a:spLocks/>
          </p:cNvSpPr>
          <p:nvPr userDrawn="1"/>
        </p:nvSpPr>
        <p:spPr>
          <a:xfrm>
            <a:off x="2473082" y="4959728"/>
            <a:ext cx="3994297" cy="238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b-NO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700" b="1" kern="1200" dirty="0" smtClean="0">
                <a:solidFill>
                  <a:schemeClr val="tx1"/>
                </a:solidFill>
                <a:latin typeface="FORSVARET-Medium"/>
                <a:ea typeface="+mn-ea"/>
                <a:cs typeface="FORSVARET-Medium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7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  <a:cs typeface="Times New Roman" panose="02020603050405020304" pitchFamily="18" charset="0"/>
              </a:rPr>
              <a:t>Sør-Troms, Midt- og Nord Troms, Vest-Finnmark, Midt-Finnmark og Øst-Finnmark </a:t>
            </a:r>
          </a:p>
          <a:p>
            <a:pPr>
              <a:defRPr/>
            </a:pPr>
            <a:r>
              <a:rPr lang="nb-NO" sz="7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166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4"/>
          <p:cNvCxnSpPr/>
          <p:nvPr/>
        </p:nvCxnSpPr>
        <p:spPr>
          <a:xfrm>
            <a:off x="5086350" y="1416050"/>
            <a:ext cx="598488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/>
          <p:cNvCxnSpPr/>
          <p:nvPr/>
        </p:nvCxnSpPr>
        <p:spPr>
          <a:xfrm>
            <a:off x="4635500" y="0"/>
            <a:ext cx="0" cy="5143500"/>
          </a:xfrm>
          <a:prstGeom prst="line">
            <a:avLst/>
          </a:prstGeom>
          <a:ln w="6350">
            <a:solidFill>
              <a:schemeClr val="bg1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3"/>
          <p:cNvSpPr>
            <a:spLocks noGrp="1"/>
          </p:cNvSpPr>
          <p:nvPr>
            <p:ph type="pic" sz="quarter" idx="17"/>
          </p:nvPr>
        </p:nvSpPr>
        <p:spPr>
          <a:xfrm>
            <a:off x="165419" y="1263618"/>
            <a:ext cx="4373159" cy="370355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3" name="Tittel 6">
            <a:extLst>
              <a:ext uri="{FF2B5EF4-FFF2-40B4-BE49-F238E27FC236}">
                <a16:creationId xmlns:a16="http://schemas.microsoft.com/office/drawing/2014/main" id="{CA8B137A-E405-404D-A788-492622E0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581" y="850070"/>
            <a:ext cx="3819589" cy="619656"/>
          </a:xfrm>
          <a:prstGeom prst="rect">
            <a:avLst/>
          </a:prstGeom>
        </p:spPr>
        <p:txBody>
          <a:bodyPr vert="horz" anchor="b"/>
          <a:lstStyle>
            <a:lvl1pPr algn="l">
              <a:defRPr sz="2000" i="1" spc="0" baseline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innhold 5">
            <a:extLst>
              <a:ext uri="{FF2B5EF4-FFF2-40B4-BE49-F238E27FC236}">
                <a16:creationId xmlns:a16="http://schemas.microsoft.com/office/drawing/2014/main" id="{01213F37-4681-A912-B53A-F25BF7FCF7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70579" y="1549605"/>
            <a:ext cx="3819591" cy="3417564"/>
          </a:xfrm>
          <a:prstGeom prst="rect">
            <a:avLst/>
          </a:prstGeom>
          <a:noFill/>
        </p:spPr>
        <p:txBody>
          <a:bodyPr vert="horz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chemeClr val="tx1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chemeClr val="tx1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bunntekst 3">
            <a:extLst>
              <a:ext uri="{FF2B5EF4-FFF2-40B4-BE49-F238E27FC236}">
                <a16:creationId xmlns:a16="http://schemas.microsoft.com/office/drawing/2014/main" id="{A4417E6E-D7C1-2AEE-D051-4CEFFEB6E3CF}"/>
              </a:ext>
            </a:extLst>
          </p:cNvPr>
          <p:cNvSpPr txBox="1">
            <a:spLocks/>
          </p:cNvSpPr>
          <p:nvPr userDrawn="1"/>
        </p:nvSpPr>
        <p:spPr>
          <a:xfrm>
            <a:off x="2473082" y="4959728"/>
            <a:ext cx="3994297" cy="238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b-NO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700" b="1" kern="1200" dirty="0" smtClean="0">
                <a:solidFill>
                  <a:schemeClr val="tx1"/>
                </a:solidFill>
                <a:latin typeface="FORSVARET-Medium"/>
                <a:ea typeface="+mn-ea"/>
                <a:cs typeface="FORSVARET-Medium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7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  <a:cs typeface="Times New Roman" panose="02020603050405020304" pitchFamily="18" charset="0"/>
              </a:rPr>
              <a:t>Sør-Troms, Midt- og Nord Troms, Vest-Finnmark, Midt-Finnmark og Øst-Finnmark </a:t>
            </a:r>
          </a:p>
          <a:p>
            <a:pPr>
              <a:defRPr/>
            </a:pPr>
            <a:r>
              <a:rPr lang="nb-NO" sz="7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932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uten bilde -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tt linje 3"/>
          <p:cNvCxnSpPr/>
          <p:nvPr/>
        </p:nvCxnSpPr>
        <p:spPr>
          <a:xfrm>
            <a:off x="4271963" y="1228206"/>
            <a:ext cx="600075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innhold 5"/>
          <p:cNvSpPr>
            <a:spLocks noGrp="1"/>
          </p:cNvSpPr>
          <p:nvPr>
            <p:ph sz="quarter" idx="10"/>
          </p:nvPr>
        </p:nvSpPr>
        <p:spPr>
          <a:xfrm>
            <a:off x="386293" y="1228206"/>
            <a:ext cx="8359244" cy="3460211"/>
          </a:xfrm>
          <a:prstGeom prst="rect">
            <a:avLst/>
          </a:prstGeom>
          <a:noFill/>
        </p:spPr>
        <p:txBody>
          <a:bodyPr vert="horz" numCol="2" spcCol="1440000" anchor="t"/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chemeClr val="tx1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chemeClr val="tx1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2" name="Tittel 6"/>
          <p:cNvSpPr>
            <a:spLocks noGrp="1"/>
          </p:cNvSpPr>
          <p:nvPr>
            <p:ph type="title"/>
          </p:nvPr>
        </p:nvSpPr>
        <p:spPr>
          <a:xfrm>
            <a:off x="386293" y="455083"/>
            <a:ext cx="8360366" cy="470956"/>
          </a:xfrm>
          <a:prstGeom prst="rect">
            <a:avLst/>
          </a:prstGeom>
        </p:spPr>
        <p:txBody>
          <a:bodyPr vert="horz" anchor="b"/>
          <a:lstStyle>
            <a:lvl1pPr algn="ctr">
              <a:defRPr sz="2000" i="1" spc="0" baseline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unntekst 3">
            <a:extLst>
              <a:ext uri="{FF2B5EF4-FFF2-40B4-BE49-F238E27FC236}">
                <a16:creationId xmlns:a16="http://schemas.microsoft.com/office/drawing/2014/main" id="{B0D82A79-B1FC-D7A8-3CAD-DBF9DCA02A85}"/>
              </a:ext>
            </a:extLst>
          </p:cNvPr>
          <p:cNvSpPr txBox="1">
            <a:spLocks/>
          </p:cNvSpPr>
          <p:nvPr userDrawn="1"/>
        </p:nvSpPr>
        <p:spPr>
          <a:xfrm>
            <a:off x="2473082" y="4959728"/>
            <a:ext cx="3994297" cy="238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b-NO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700" b="1" kern="1200" dirty="0" smtClean="0">
                <a:solidFill>
                  <a:schemeClr val="tx1"/>
                </a:solidFill>
                <a:latin typeface="FORSVARET-Medium"/>
                <a:ea typeface="+mn-ea"/>
                <a:cs typeface="FORSVARET-Medium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7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  <a:cs typeface="Times New Roman" panose="02020603050405020304" pitchFamily="18" charset="0"/>
              </a:rPr>
              <a:t>Sør-Troms, Midt- og Nord Troms, Vest-Finnmark, Midt-Finnmark og Øst-Finnmark </a:t>
            </a:r>
          </a:p>
          <a:p>
            <a:pPr>
              <a:defRPr/>
            </a:pPr>
            <a:r>
              <a:rPr lang="nb-NO" sz="7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7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uten bilde - en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tt linje 3"/>
          <p:cNvCxnSpPr/>
          <p:nvPr/>
        </p:nvCxnSpPr>
        <p:spPr>
          <a:xfrm>
            <a:off x="4271963" y="1223184"/>
            <a:ext cx="600075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innhold 5"/>
          <p:cNvSpPr>
            <a:spLocks noGrp="1"/>
          </p:cNvSpPr>
          <p:nvPr>
            <p:ph sz="quarter" idx="10"/>
          </p:nvPr>
        </p:nvSpPr>
        <p:spPr>
          <a:xfrm>
            <a:off x="500852" y="1276046"/>
            <a:ext cx="8408804" cy="3417662"/>
          </a:xfrm>
          <a:prstGeom prst="rect">
            <a:avLst/>
          </a:prstGeom>
          <a:noFill/>
        </p:spPr>
        <p:txBody>
          <a:bodyPr vert="horz" numCol="1" spcCol="1440000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chemeClr val="tx1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chemeClr val="tx1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2" name="Tittel 6"/>
          <p:cNvSpPr>
            <a:spLocks noGrp="1"/>
          </p:cNvSpPr>
          <p:nvPr>
            <p:ph type="title"/>
          </p:nvPr>
        </p:nvSpPr>
        <p:spPr>
          <a:xfrm>
            <a:off x="1911349" y="546551"/>
            <a:ext cx="5313364" cy="589644"/>
          </a:xfrm>
          <a:prstGeom prst="rect">
            <a:avLst/>
          </a:prstGeom>
        </p:spPr>
        <p:txBody>
          <a:bodyPr vert="horz" anchor="b"/>
          <a:lstStyle>
            <a:lvl1pPr algn="ctr">
              <a:defRPr sz="2000" i="1" spc="0" baseline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unntekst 3">
            <a:extLst>
              <a:ext uri="{FF2B5EF4-FFF2-40B4-BE49-F238E27FC236}">
                <a16:creationId xmlns:a16="http://schemas.microsoft.com/office/drawing/2014/main" id="{B911AF1B-61F2-8009-87BA-13CF6A2858F1}"/>
              </a:ext>
            </a:extLst>
          </p:cNvPr>
          <p:cNvSpPr txBox="1">
            <a:spLocks/>
          </p:cNvSpPr>
          <p:nvPr userDrawn="1"/>
        </p:nvSpPr>
        <p:spPr>
          <a:xfrm>
            <a:off x="2473082" y="4959728"/>
            <a:ext cx="3994297" cy="238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b-NO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700" b="1" kern="1200" dirty="0" smtClean="0">
                <a:solidFill>
                  <a:schemeClr val="tx1"/>
                </a:solidFill>
                <a:latin typeface="FORSVARET-Medium"/>
                <a:ea typeface="+mn-ea"/>
                <a:cs typeface="FORSVARET-Medium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7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  <a:cs typeface="Times New Roman" panose="02020603050405020304" pitchFamily="18" charset="0"/>
              </a:rPr>
              <a:t>Sør-Troms, Midt- og Nord Troms, Vest-Finnmark, Midt-Finnmark og Øst-Finnmark </a:t>
            </a:r>
          </a:p>
          <a:p>
            <a:pPr>
              <a:defRPr/>
            </a:pPr>
            <a:r>
              <a:rPr lang="nb-NO" sz="7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925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til venstre_uten herald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4"/>
          <p:cNvCxnSpPr/>
          <p:nvPr/>
        </p:nvCxnSpPr>
        <p:spPr>
          <a:xfrm>
            <a:off x="5086350" y="1416050"/>
            <a:ext cx="598488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/>
          <p:cNvCxnSpPr/>
          <p:nvPr/>
        </p:nvCxnSpPr>
        <p:spPr>
          <a:xfrm>
            <a:off x="4635500" y="0"/>
            <a:ext cx="0" cy="5143500"/>
          </a:xfrm>
          <a:prstGeom prst="line">
            <a:avLst/>
          </a:prstGeom>
          <a:ln w="6350">
            <a:solidFill>
              <a:schemeClr val="bg1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lassholder for innhold 5"/>
          <p:cNvSpPr>
            <a:spLocks noGrp="1"/>
          </p:cNvSpPr>
          <p:nvPr>
            <p:ph sz="quarter" idx="10"/>
          </p:nvPr>
        </p:nvSpPr>
        <p:spPr>
          <a:xfrm>
            <a:off x="4977872" y="1477129"/>
            <a:ext cx="3779838" cy="3327703"/>
          </a:xfrm>
          <a:prstGeom prst="rect">
            <a:avLst/>
          </a:prstGeom>
          <a:noFill/>
        </p:spPr>
        <p:txBody>
          <a:bodyPr vert="horz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chemeClr val="tx1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chemeClr val="tx1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chemeClr val="tx1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ittel 6"/>
          <p:cNvSpPr>
            <a:spLocks noGrp="1"/>
          </p:cNvSpPr>
          <p:nvPr>
            <p:ph type="title"/>
          </p:nvPr>
        </p:nvSpPr>
        <p:spPr>
          <a:xfrm>
            <a:off x="4977874" y="404358"/>
            <a:ext cx="3779836" cy="589644"/>
          </a:xfrm>
          <a:prstGeom prst="rect">
            <a:avLst/>
          </a:prstGeom>
        </p:spPr>
        <p:txBody>
          <a:bodyPr vert="horz" anchor="b"/>
          <a:lstStyle>
            <a:lvl1pPr algn="l">
              <a:defRPr sz="2000" i="1" spc="0" baseline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Plassholder for bilde 3"/>
          <p:cNvSpPr>
            <a:spLocks noGrp="1"/>
          </p:cNvSpPr>
          <p:nvPr>
            <p:ph type="pic" sz="quarter" idx="17"/>
          </p:nvPr>
        </p:nvSpPr>
        <p:spPr>
          <a:xfrm>
            <a:off x="32166" y="1259026"/>
            <a:ext cx="4539834" cy="354474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 dirty="0"/>
              <a:t>Klikk ikonet for å legge til et bilde</a:t>
            </a:r>
          </a:p>
        </p:txBody>
      </p:sp>
      <p:sp>
        <p:nvSpPr>
          <p:cNvPr id="3" name="Plassholder for bunntekst 3">
            <a:extLst>
              <a:ext uri="{FF2B5EF4-FFF2-40B4-BE49-F238E27FC236}">
                <a16:creationId xmlns:a16="http://schemas.microsoft.com/office/drawing/2014/main" id="{F4902FC6-C306-37B8-F95A-A393DF3F0F99}"/>
              </a:ext>
            </a:extLst>
          </p:cNvPr>
          <p:cNvSpPr txBox="1">
            <a:spLocks/>
          </p:cNvSpPr>
          <p:nvPr userDrawn="1"/>
        </p:nvSpPr>
        <p:spPr>
          <a:xfrm>
            <a:off x="2473082" y="4959728"/>
            <a:ext cx="3994297" cy="238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b-NO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700" b="1" kern="1200" dirty="0" smtClean="0">
                <a:solidFill>
                  <a:schemeClr val="tx1"/>
                </a:solidFill>
                <a:latin typeface="FORSVARET-Medium"/>
                <a:ea typeface="+mn-ea"/>
                <a:cs typeface="FORSVARET-Medium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7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  <a:cs typeface="Times New Roman" panose="02020603050405020304" pitchFamily="18" charset="0"/>
              </a:rPr>
              <a:t>Sør-Troms, Midt- og Nord Troms, Vest-Finnmark, Midt-Finnmark og Øst-Finnmark </a:t>
            </a:r>
          </a:p>
          <a:p>
            <a:pPr>
              <a:defRPr/>
            </a:pPr>
            <a:r>
              <a:rPr lang="nb-NO" sz="7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509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ilde 34" descr="Et bilde som inneholder sort og hvit, stillebensfotografi, kunst&#10;&#10;Automatisk generert beskrivelse">
            <a:extLst>
              <a:ext uri="{FF2B5EF4-FFF2-40B4-BE49-F238E27FC236}">
                <a16:creationId xmlns:a16="http://schemas.microsoft.com/office/drawing/2014/main" id="{34CA2130-F0FF-E5EF-AEFE-A324CAA384F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45605" y1="40625" x2="42578" y2="50977"/>
                        <a14:foregroundMark x1="54883" y1="54785" x2="55371" y2="53711"/>
                        <a14:foregroundMark x1="54199" y1="48145" x2="55469" y2="52344"/>
                        <a14:foregroundMark x1="54980" y1="53320" x2="55273" y2="54492"/>
                        <a14:foregroundMark x1="54785" y1="42871" x2="57227" y2="45508"/>
                        <a14:foregroundMark x1="69238" y1="42480" x2="69238" y2="42480"/>
                        <a14:foregroundMark x1="76660" y1="53418" x2="76660" y2="53418"/>
                        <a14:foregroundMark x1="77051" y1="56641" x2="77051" y2="56641"/>
                        <a14:foregroundMark x1="69531" y1="32422" x2="69531" y2="32422"/>
                        <a14:foregroundMark x1="59473" y1="19141" x2="59473" y2="19141"/>
                        <a14:foregroundMark x1="63184" y1="17969" x2="63184" y2="17969"/>
                        <a14:foregroundMark x1="56641" y1="17578" x2="56641" y2="17578"/>
                        <a14:foregroundMark x1="58887" y1="12891" x2="58887" y2="12891"/>
                        <a14:foregroundMark x1="59668" y1="11328" x2="59668" y2="11328"/>
                        <a14:foregroundMark x1="32910" y1="42676" x2="32910" y2="42676"/>
                        <a14:foregroundMark x1="33301" y1="37598" x2="33301" y2="37598"/>
                        <a14:foregroundMark x1="33203" y1="36914" x2="33203" y2="36914"/>
                        <a14:foregroundMark x1="40137" y1="33008" x2="40137" y2="33008"/>
                        <a14:foregroundMark x1="67578" y1="63379" x2="67578" y2="63379"/>
                        <a14:foregroundMark x1="73340" y1="63184" x2="73340" y2="63184"/>
                        <a14:foregroundMark x1="72656" y1="63379" x2="72656" y2="63379"/>
                        <a14:foregroundMark x1="68066" y1="59277" x2="68066" y2="59277"/>
                        <a14:foregroundMark x1="35254" y1="61328" x2="35254" y2="61328"/>
                        <a14:foregroundMark x1="56152" y1="71094" x2="56152" y2="710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7162" y="3790855"/>
            <a:ext cx="1579235" cy="157923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C3C1FFB7-1031-5955-54D0-0E09F0EC8A1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059715" cy="97223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8" r:id="rId7"/>
    <p:sldLayoutId id="2147483759" r:id="rId8"/>
    <p:sldLayoutId id="2147483798" r:id="rId9"/>
    <p:sldLayoutId id="2147483797" r:id="rId10"/>
    <p:sldLayoutId id="2147483791" r:id="rId11"/>
    <p:sldLayoutId id="2147483796" r:id="rId12"/>
    <p:sldLayoutId id="2147483795" r:id="rId13"/>
    <p:sldLayoutId id="2147483761" r:id="rId14"/>
  </p:sldLayoutIdLs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000" i="1" kern="1200" spc="5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000" i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000" i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000" i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000" i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000" i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000" i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000" i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000" i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mbria"/>
          <a:ea typeface="ＭＳ Ｐゴシック" charset="0"/>
          <a:cs typeface="Cambri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mbria"/>
          <a:ea typeface="ＭＳ Ｐゴシック" charset="0"/>
          <a:cs typeface="Cambri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mbria"/>
          <a:ea typeface="ＭＳ Ｐゴシック" charset="0"/>
          <a:cs typeface="Cambri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mbria"/>
          <a:ea typeface="ＭＳ Ｐゴシック" charset="0"/>
          <a:cs typeface="Cambri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Cambria"/>
          <a:ea typeface="ＭＳ Ｐゴシック" charset="0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B2ADA0-F3BD-FA13-C60D-EDC709F8D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104" y="1578640"/>
            <a:ext cx="6891792" cy="798008"/>
          </a:xfrm>
        </p:spPr>
        <p:txBody>
          <a:bodyPr/>
          <a:lstStyle/>
          <a:p>
            <a:r>
              <a:rPr lang="nb-NO" dirty="0"/>
              <a:t>Arktisk IUA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5BC9A95-7ACB-609A-3065-78500ED307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1231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73B2D8-1B5B-D352-CA9D-D414D1F7F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70" y="864639"/>
            <a:ext cx="3779836" cy="589644"/>
          </a:xfrm>
        </p:spPr>
        <p:txBody>
          <a:bodyPr anchor="b">
            <a:normAutofit/>
          </a:bodyPr>
          <a:lstStyle/>
          <a:p>
            <a:r>
              <a:rPr lang="nb-NO" dirty="0"/>
              <a:t>Arktisk 	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FC6BA8F-0BC6-EF2A-3052-F1924CD7E4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2919" y="1454283"/>
            <a:ext cx="4054738" cy="3517477"/>
          </a:xfrm>
        </p:spPr>
        <p:txBody>
          <a:bodyPr/>
          <a:lstStyle/>
          <a:p>
            <a:r>
              <a:rPr lang="en-US" dirty="0"/>
              <a:t>Den </a:t>
            </a:r>
            <a:r>
              <a:rPr lang="en-US" dirty="0" err="1"/>
              <a:t>røde</a:t>
            </a:r>
            <a:r>
              <a:rPr lang="en-US" dirty="0"/>
              <a:t> </a:t>
            </a:r>
            <a:r>
              <a:rPr lang="en-US" dirty="0" err="1"/>
              <a:t>streken</a:t>
            </a:r>
            <a:r>
              <a:rPr lang="en-US" dirty="0"/>
              <a:t> er </a:t>
            </a:r>
            <a:r>
              <a:rPr lang="en-US" dirty="0" err="1"/>
              <a:t>isotermen</a:t>
            </a:r>
            <a:r>
              <a:rPr lang="en-US" dirty="0"/>
              <a:t> 10 °C </a:t>
            </a:r>
            <a:r>
              <a:rPr lang="en-US" dirty="0" err="1"/>
              <a:t>midlere</a:t>
            </a:r>
            <a:r>
              <a:rPr lang="en-US" dirty="0"/>
              <a:t> </a:t>
            </a:r>
            <a:r>
              <a:rPr lang="en-US" dirty="0" err="1"/>
              <a:t>temperatur</a:t>
            </a:r>
            <a:r>
              <a:rPr lang="en-US" dirty="0"/>
              <a:t> for </a:t>
            </a:r>
            <a:r>
              <a:rPr lang="en-US" dirty="0" err="1"/>
              <a:t>juli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avgrenser</a:t>
            </a:r>
            <a:r>
              <a:rPr lang="en-US" dirty="0"/>
              <a:t> det </a:t>
            </a:r>
            <a:r>
              <a:rPr lang="en-US" dirty="0" err="1"/>
              <a:t>arktiske</a:t>
            </a:r>
            <a:r>
              <a:rPr lang="en-US" dirty="0"/>
              <a:t> </a:t>
            </a:r>
            <a:r>
              <a:rPr lang="en-US" dirty="0" err="1"/>
              <a:t>klimaet</a:t>
            </a:r>
            <a:r>
              <a:rPr lang="en-US" dirty="0"/>
              <a:t>.</a:t>
            </a:r>
          </a:p>
          <a:p>
            <a:r>
              <a:rPr lang="en-US" dirty="0"/>
              <a:t>Det </a:t>
            </a:r>
            <a:r>
              <a:rPr lang="en-US" dirty="0" err="1"/>
              <a:t>består</a:t>
            </a:r>
            <a:r>
              <a:rPr lang="en-US" dirty="0"/>
              <a:t> av de </a:t>
            </a:r>
            <a:r>
              <a:rPr lang="en-US" dirty="0" err="1"/>
              <a:t>åtte</a:t>
            </a:r>
            <a:r>
              <a:rPr lang="en-US" dirty="0"/>
              <a:t> </a:t>
            </a:r>
            <a:r>
              <a:rPr lang="en-US" dirty="0" err="1"/>
              <a:t>statene</a:t>
            </a:r>
            <a:r>
              <a:rPr lang="en-US" dirty="0"/>
              <a:t> med </a:t>
            </a:r>
            <a:r>
              <a:rPr lang="en-US" dirty="0" err="1"/>
              <a:t>landområder</a:t>
            </a:r>
            <a:r>
              <a:rPr lang="en-US" dirty="0"/>
              <a:t> </a:t>
            </a:r>
            <a:r>
              <a:rPr lang="en-US" dirty="0" err="1"/>
              <a:t>nord</a:t>
            </a:r>
            <a:r>
              <a:rPr lang="en-US" dirty="0"/>
              <a:t> for </a:t>
            </a:r>
            <a:r>
              <a:rPr lang="en-US" dirty="0" err="1"/>
              <a:t>Polarsirkelen</a:t>
            </a:r>
            <a:r>
              <a:rPr lang="en-US" dirty="0"/>
              <a:t>: Norge, Sverige, </a:t>
            </a:r>
            <a:r>
              <a:rPr lang="en-US" dirty="0" err="1"/>
              <a:t>Danmark</a:t>
            </a:r>
            <a:r>
              <a:rPr lang="en-US" dirty="0"/>
              <a:t> med </a:t>
            </a:r>
            <a:r>
              <a:rPr lang="en-US" dirty="0" err="1"/>
              <a:t>Færøyene</a:t>
            </a:r>
            <a:r>
              <a:rPr lang="en-US" dirty="0"/>
              <a:t> og </a:t>
            </a:r>
            <a:r>
              <a:rPr lang="en-US" dirty="0" err="1"/>
              <a:t>Grønland</a:t>
            </a:r>
            <a:r>
              <a:rPr lang="en-US" dirty="0"/>
              <a:t>, Island, Finland, </a:t>
            </a:r>
            <a:r>
              <a:rPr lang="en-US" dirty="0" err="1"/>
              <a:t>Russland</a:t>
            </a:r>
            <a:r>
              <a:rPr lang="en-US" dirty="0"/>
              <a:t>, USA og Canada. </a:t>
            </a:r>
            <a:r>
              <a:rPr lang="en-US" dirty="0" err="1"/>
              <a:t>Arktisk</a:t>
            </a:r>
            <a:r>
              <a:rPr lang="en-US" dirty="0"/>
              <a:t> </a:t>
            </a:r>
            <a:r>
              <a:rPr lang="en-US" dirty="0" err="1"/>
              <a:t>råd</a:t>
            </a:r>
            <a:r>
              <a:rPr lang="en-US" dirty="0"/>
              <a:t> er </a:t>
            </a:r>
            <a:r>
              <a:rPr lang="en-US" dirty="0" err="1"/>
              <a:t>eneste</a:t>
            </a:r>
            <a:r>
              <a:rPr lang="en-US" dirty="0"/>
              <a:t> forum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regjeringsnivå</a:t>
            </a:r>
            <a:r>
              <a:rPr lang="en-US" dirty="0"/>
              <a:t> der de </a:t>
            </a:r>
            <a:r>
              <a:rPr lang="en-US" dirty="0" err="1"/>
              <a:t>arktiske</a:t>
            </a:r>
            <a:r>
              <a:rPr lang="en-US" dirty="0"/>
              <a:t> </a:t>
            </a:r>
            <a:r>
              <a:rPr lang="en-US" dirty="0" err="1"/>
              <a:t>statene</a:t>
            </a:r>
            <a:r>
              <a:rPr lang="en-US" dirty="0"/>
              <a:t> </a:t>
            </a:r>
            <a:r>
              <a:rPr lang="en-US" dirty="0" err="1"/>
              <a:t>møtes</a:t>
            </a:r>
            <a:r>
              <a:rPr lang="en-US" dirty="0"/>
              <a:t> for å </a:t>
            </a:r>
            <a:r>
              <a:rPr lang="en-US" dirty="0" err="1"/>
              <a:t>samarbeide</a:t>
            </a:r>
            <a:r>
              <a:rPr lang="en-US" dirty="0"/>
              <a:t> om </a:t>
            </a:r>
            <a:r>
              <a:rPr lang="en-US" dirty="0" err="1"/>
              <a:t>utfordringene</a:t>
            </a:r>
            <a:r>
              <a:rPr lang="en-US" dirty="0"/>
              <a:t> de </a:t>
            </a:r>
            <a:r>
              <a:rPr lang="en-US" dirty="0" err="1"/>
              <a:t>står</a:t>
            </a:r>
            <a:r>
              <a:rPr lang="en-US" dirty="0"/>
              <a:t> </a:t>
            </a:r>
            <a:r>
              <a:rPr lang="en-US" dirty="0" err="1"/>
              <a:t>overfor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3" name="Picture 2" descr="undefined">
            <a:extLst>
              <a:ext uri="{FF2B5EF4-FFF2-40B4-BE49-F238E27FC236}">
                <a16:creationId xmlns:a16="http://schemas.microsoft.com/office/drawing/2014/main" id="{6AFC38EB-A5F2-677C-7F5B-FE17E29B2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8841" y="346075"/>
            <a:ext cx="3231594" cy="405215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2434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73B2D8-1B5B-D352-CA9D-D414D1F7F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70" y="864639"/>
            <a:ext cx="3779836" cy="589644"/>
          </a:xfrm>
        </p:spPr>
        <p:txBody>
          <a:bodyPr anchor="b">
            <a:normAutofit/>
          </a:bodyPr>
          <a:lstStyle/>
          <a:p>
            <a:r>
              <a:rPr lang="nb-NO" dirty="0"/>
              <a:t>Arktisk IUA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FC6BA8F-0BC6-EF2A-3052-F1924CD7E4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2919" y="1454283"/>
            <a:ext cx="4054738" cy="3517477"/>
          </a:xfrm>
        </p:spPr>
        <p:txBody>
          <a:bodyPr/>
          <a:lstStyle/>
          <a:p>
            <a:r>
              <a:rPr lang="en-US" dirty="0" err="1"/>
              <a:t>Norges</a:t>
            </a:r>
            <a:r>
              <a:rPr lang="en-US" dirty="0"/>
              <a:t> 357 </a:t>
            </a:r>
            <a:r>
              <a:rPr lang="en-US" dirty="0" err="1"/>
              <a:t>kommuner</a:t>
            </a:r>
            <a:r>
              <a:rPr lang="en-US" dirty="0"/>
              <a:t> er </a:t>
            </a:r>
            <a:r>
              <a:rPr lang="en-US" dirty="0" err="1"/>
              <a:t>inndelt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32 IUA </a:t>
            </a:r>
            <a:r>
              <a:rPr lang="en-US" dirty="0" err="1"/>
              <a:t>regioner</a:t>
            </a:r>
            <a:r>
              <a:rPr lang="en-US" dirty="0"/>
              <a:t>.</a:t>
            </a:r>
          </a:p>
          <a:p>
            <a:r>
              <a:rPr lang="en-US" dirty="0" err="1"/>
              <a:t>Arktisk</a:t>
            </a:r>
            <a:r>
              <a:rPr lang="en-US" dirty="0"/>
              <a:t> IUA </a:t>
            </a:r>
            <a:r>
              <a:rPr lang="en-US" dirty="0" err="1"/>
              <a:t>består</a:t>
            </a:r>
            <a:r>
              <a:rPr lang="en-US" dirty="0"/>
              <a:t> av 39 </a:t>
            </a:r>
            <a:r>
              <a:rPr lang="en-US" dirty="0" err="1"/>
              <a:t>kommuner</a:t>
            </a:r>
            <a:r>
              <a:rPr lang="en-US" dirty="0"/>
              <a:t>, </a:t>
            </a:r>
            <a:r>
              <a:rPr lang="en-US" dirty="0" err="1"/>
              <a:t>fra</a:t>
            </a:r>
            <a:r>
              <a:rPr lang="en-US" dirty="0"/>
              <a:t> Harstad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sør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Kirkenes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nord</a:t>
            </a:r>
            <a:r>
              <a:rPr lang="en-US" dirty="0"/>
              <a:t>. </a:t>
            </a:r>
          </a:p>
          <a:p>
            <a:r>
              <a:rPr lang="en-US" dirty="0"/>
              <a:t>Dekker 75.000 </a:t>
            </a:r>
            <a:r>
              <a:rPr lang="en-US" dirty="0" err="1"/>
              <a:t>kvadrat</a:t>
            </a:r>
            <a:r>
              <a:rPr lang="en-US" dirty="0"/>
              <a:t> kilometer </a:t>
            </a:r>
          </a:p>
          <a:p>
            <a:r>
              <a:rPr lang="en-US" dirty="0"/>
              <a:t>250.000 </a:t>
            </a:r>
            <a:r>
              <a:rPr lang="en-US" dirty="0" err="1"/>
              <a:t>innbyggere</a:t>
            </a:r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79FC045-1F19-4EA0-ABC0-572494C65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367" y="255959"/>
            <a:ext cx="3592132" cy="2054462"/>
          </a:xfrm>
          <a:prstGeom prst="rect">
            <a:avLst/>
          </a:prstGeom>
        </p:spPr>
      </p:pic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E2B98842-37A4-7DB8-4876-123F9A0D1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339" y="2636592"/>
            <a:ext cx="1729003" cy="2054462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3A8488E-3861-D334-5AF3-C1ADC83E78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6" r="1063" b="2796"/>
          <a:stretch/>
        </p:blipFill>
        <p:spPr>
          <a:xfrm>
            <a:off x="437540" y="3663823"/>
            <a:ext cx="3902299" cy="8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62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73B2D8-1B5B-D352-CA9D-D414D1F7F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70" y="864639"/>
            <a:ext cx="3779836" cy="589644"/>
          </a:xfrm>
        </p:spPr>
        <p:txBody>
          <a:bodyPr anchor="b">
            <a:normAutofit/>
          </a:bodyPr>
          <a:lstStyle/>
          <a:p>
            <a:r>
              <a:rPr lang="nb-NO" dirty="0"/>
              <a:t>Bakgrunn for Arktisk IUA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FC6BA8F-0BC6-EF2A-3052-F1924CD7E4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2919" y="1454283"/>
            <a:ext cx="4054738" cy="3517477"/>
          </a:xfrm>
        </p:spPr>
        <p:txBody>
          <a:bodyPr/>
          <a:lstStyle/>
          <a:p>
            <a:r>
              <a:rPr lang="nb-NO" dirty="0"/>
              <a:t>Beredskapsanalysen 2022.</a:t>
            </a:r>
          </a:p>
          <a:p>
            <a:r>
              <a:rPr lang="nb-NO" dirty="0"/>
              <a:t>Geografi, folketall, kommunestørrelser, resurser etc.</a:t>
            </a:r>
          </a:p>
          <a:p>
            <a:r>
              <a:rPr lang="nb-NO" dirty="0"/>
              <a:t>Søknad til UD om midler.</a:t>
            </a:r>
          </a:p>
          <a:p>
            <a:r>
              <a:rPr lang="nb-NO" dirty="0"/>
              <a:t>Ønske om å styrke beredskapen innenfor akutt forurensning i nord.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CB6F20F-2DC2-C223-C780-FA500FDB3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629" y="753252"/>
            <a:ext cx="3126727" cy="301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78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73B2D8-1B5B-D352-CA9D-D414D1F7F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70" y="864639"/>
            <a:ext cx="3779836" cy="589644"/>
          </a:xfrm>
        </p:spPr>
        <p:txBody>
          <a:bodyPr anchor="b">
            <a:normAutofit/>
          </a:bodyPr>
          <a:lstStyle/>
          <a:p>
            <a:r>
              <a:rPr lang="nb-NO" dirty="0"/>
              <a:t>Hva har vi gjort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FC6BA8F-0BC6-EF2A-3052-F1924CD7E4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2919" y="1454283"/>
            <a:ext cx="4054738" cy="3517477"/>
          </a:xfrm>
        </p:spPr>
        <p:txBody>
          <a:bodyPr/>
          <a:lstStyle/>
          <a:p>
            <a:r>
              <a:rPr lang="nb-NO" dirty="0"/>
              <a:t>Workshop i Tromsø i januar 2023. Etablert arbeidsgruppe bestående av IUA-rådgiver og personell fra Kystverket </a:t>
            </a:r>
          </a:p>
          <a:p>
            <a:r>
              <a:rPr lang="nb-NO" dirty="0"/>
              <a:t>Ukentlige </a:t>
            </a:r>
            <a:r>
              <a:rPr lang="nb-NO" dirty="0" err="1"/>
              <a:t>teamsmøter</a:t>
            </a:r>
            <a:r>
              <a:rPr lang="nb-NO" dirty="0"/>
              <a:t> </a:t>
            </a:r>
          </a:p>
          <a:p>
            <a:r>
              <a:rPr lang="nb-NO" dirty="0"/>
              <a:t>Utarbeidet og signert samarbeidsavtale – 16.01-2024</a:t>
            </a:r>
          </a:p>
        </p:txBody>
      </p:sp>
      <p:pic>
        <p:nvPicPr>
          <p:cNvPr id="4" name="Bilde 3" descr="Et bilde som inneholder møbler, bord, gulv, innendørs&#10;&#10;Automatisk generert beskrivelse">
            <a:extLst>
              <a:ext uri="{FF2B5EF4-FFF2-40B4-BE49-F238E27FC236}">
                <a16:creationId xmlns:a16="http://schemas.microsoft.com/office/drawing/2014/main" id="{EBFE69A2-036A-8806-5A61-1F5C38412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066" y="634279"/>
            <a:ext cx="2716034" cy="1813098"/>
          </a:xfrm>
          <a:prstGeom prst="rect">
            <a:avLst/>
          </a:prstGeom>
        </p:spPr>
      </p:pic>
      <p:pic>
        <p:nvPicPr>
          <p:cNvPr id="7" name="Bilde 6" descr="Et bilde som inneholder klær, person, mann, innendørs&#10;&#10;Automatisk generert beskrivelse">
            <a:extLst>
              <a:ext uri="{FF2B5EF4-FFF2-40B4-BE49-F238E27FC236}">
                <a16:creationId xmlns:a16="http://schemas.microsoft.com/office/drawing/2014/main" id="{F3540548-1AC9-D348-570C-9D441AFA4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066" y="2778612"/>
            <a:ext cx="2716034" cy="181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4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73B2D8-1B5B-D352-CA9D-D414D1F7F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70" y="864639"/>
            <a:ext cx="3779836" cy="589644"/>
          </a:xfrm>
        </p:spPr>
        <p:txBody>
          <a:bodyPr anchor="b">
            <a:normAutofit/>
          </a:bodyPr>
          <a:lstStyle/>
          <a:p>
            <a:r>
              <a:rPr lang="nb-NO" dirty="0"/>
              <a:t>Innhold i avtalen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FC6BA8F-0BC6-EF2A-3052-F1924CD7E4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2919" y="1454283"/>
            <a:ext cx="4054738" cy="3517477"/>
          </a:xfrm>
        </p:spPr>
        <p:txBody>
          <a:bodyPr>
            <a:normAutofit lnSpcReduction="10000"/>
          </a:bodyPr>
          <a:lstStyle/>
          <a:p>
            <a:r>
              <a:rPr lang="nb-NO" dirty="0"/>
              <a:t>Basert på Oslofjordsamarbeidet avtalen</a:t>
            </a:r>
          </a:p>
          <a:p>
            <a:r>
              <a:rPr lang="nb-NO" dirty="0"/>
              <a:t>Sikre oversikt over og samordning av ressurser og kompetanse i Arktisk IUA/beredskapsregionene.</a:t>
            </a:r>
          </a:p>
          <a:p>
            <a:r>
              <a:rPr lang="nb-NO" dirty="0"/>
              <a:t>Opplæring, ressursoversikt (BW FR), håndtering av større hendelser, planverk, tiltakskort, analyser, erfaringsdeling og bidra i stab. </a:t>
            </a:r>
          </a:p>
          <a:p>
            <a:r>
              <a:rPr lang="nb-NO" dirty="0"/>
              <a:t>Arbeidsutvalg (ledes av Kystverket). Sekretariat. Aktivitetsplan. Møter (fysisk og teams). Aktivitetsplan.</a:t>
            </a:r>
          </a:p>
          <a:p>
            <a:r>
              <a:rPr lang="nb-NO" dirty="0"/>
              <a:t>Anmodning om bistand. Kurs og øvelser. Ressursoversikt. Innkjøp av materiell.</a:t>
            </a:r>
          </a:p>
          <a:p>
            <a:r>
              <a:rPr lang="nb-NO" dirty="0"/>
              <a:t>Ingen økonomisk binding. Søke om midler.</a:t>
            </a:r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A3F2193-ABF1-8763-A87B-03A0A70F0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417" y="1346303"/>
            <a:ext cx="1740525" cy="245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FC6BA8F-0BC6-EF2A-3052-F1924CD7E4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0852" y="1276046"/>
            <a:ext cx="4109152" cy="341766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dirty="0"/>
              <a:t>Beredskapen har blitt bedre bare av prosessen med å utarbeide en samarbeids-avtale for Arktisk IUA: </a:t>
            </a:r>
          </a:p>
          <a:p>
            <a:pPr lvl="1">
              <a:lnSpc>
                <a:spcPct val="90000"/>
              </a:lnSpc>
            </a:pPr>
            <a:r>
              <a:rPr lang="nb-NO" dirty="0"/>
              <a:t>Kunnskapsutveksling  </a:t>
            </a:r>
          </a:p>
          <a:p>
            <a:pPr lvl="1">
              <a:lnSpc>
                <a:spcPct val="90000"/>
              </a:lnSpc>
            </a:pPr>
            <a:r>
              <a:rPr lang="nb-NO" dirty="0" err="1"/>
              <a:t>Erfaringsutvekslking</a:t>
            </a:r>
            <a:r>
              <a:rPr lang="nb-NO" dirty="0"/>
              <a:t> </a:t>
            </a:r>
          </a:p>
          <a:p>
            <a:pPr lvl="1">
              <a:lnSpc>
                <a:spcPct val="90000"/>
              </a:lnSpc>
            </a:pPr>
            <a:r>
              <a:rPr lang="nb-NO" dirty="0"/>
              <a:t>Nettverksbygging </a:t>
            </a:r>
          </a:p>
          <a:p>
            <a:pPr lvl="1">
              <a:lnSpc>
                <a:spcPct val="90000"/>
              </a:lnSpc>
            </a:pPr>
            <a:r>
              <a:rPr lang="nb-NO" dirty="0"/>
              <a:t>Utlånsavtale </a:t>
            </a:r>
          </a:p>
          <a:p>
            <a:pPr lvl="1">
              <a:lnSpc>
                <a:spcPct val="90000"/>
              </a:lnSpc>
            </a:pPr>
            <a:r>
              <a:rPr lang="nb-NO" dirty="0"/>
              <a:t>Med mer </a:t>
            </a:r>
          </a:p>
          <a:p>
            <a:pPr>
              <a:lnSpc>
                <a:spcPct val="90000"/>
              </a:lnSpc>
            </a:pPr>
            <a:r>
              <a:rPr lang="nb-NO" dirty="0"/>
              <a:t>Men mye arbeid gjenstår.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A73B2D8-1B5B-D352-CA9D-D414D1F7F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49" y="546551"/>
            <a:ext cx="5313364" cy="589644"/>
          </a:xfrm>
        </p:spPr>
        <p:txBody>
          <a:bodyPr anchor="ctr">
            <a:normAutofit/>
          </a:bodyPr>
          <a:lstStyle/>
          <a:p>
            <a:r>
              <a:rPr lang="nb-NO" dirty="0"/>
              <a:t>Hva gir avtalen </a:t>
            </a:r>
          </a:p>
        </p:txBody>
      </p:sp>
      <p:pic>
        <p:nvPicPr>
          <p:cNvPr id="5" name="Bilde 4" descr="Vivid Northern lights during polar night on Lofoten Islands in Norway. Epic  scene of dancing aurora">
            <a:extLst>
              <a:ext uri="{FF2B5EF4-FFF2-40B4-BE49-F238E27FC236}">
                <a16:creationId xmlns:a16="http://schemas.microsoft.com/office/drawing/2014/main" id="{DFAA998D-8674-7FB8-1FBC-E5CBB4CB9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5" r="-2" b="-2"/>
          <a:stretch/>
        </p:blipFill>
        <p:spPr bwMode="auto">
          <a:xfrm>
            <a:off x="4800504" y="1276046"/>
            <a:ext cx="4109152" cy="3417662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762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972947-DA34-4BCC-4D34-6A11EA16A3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Takk for oppmerksomheten </a:t>
            </a:r>
            <a:br>
              <a:rPr lang="nb-NO" dirty="0"/>
            </a:br>
            <a:br>
              <a:rPr lang="nb-NO" dirty="0"/>
            </a:br>
            <a:r>
              <a:rPr lang="nb-NO" dirty="0"/>
              <a:t>Spørsmål?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77431C6-52A9-4261-D8A0-7E2DE88232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512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B2ADA0-F3BD-FA13-C60D-EDC709F8D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294" y="1558320"/>
            <a:ext cx="6891792" cy="798008"/>
          </a:xfrm>
        </p:spPr>
        <p:txBody>
          <a:bodyPr/>
          <a:lstStyle/>
          <a:p>
            <a:r>
              <a:rPr lang="nb-NO" dirty="0"/>
              <a:t>Arktisk IUA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5BC9A95-7ACB-609A-3065-78500ED307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 descr="Vivid Northern lights during polar night on Lofoten Islands in Norway. Epic  scene of dancing aurora">
            <a:extLst>
              <a:ext uri="{FF2B5EF4-FFF2-40B4-BE49-F238E27FC236}">
                <a16:creationId xmlns:a16="http://schemas.microsoft.com/office/drawing/2014/main" id="{EF4CD9C8-862D-5BDB-B855-4A9D05739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 bwMode="auto">
          <a:xfrm>
            <a:off x="1323294" y="0"/>
            <a:ext cx="6891792" cy="488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178379"/>
      </p:ext>
    </p:extLst>
  </p:cSld>
  <p:clrMapOvr>
    <a:masterClrMapping/>
  </p:clrMapOvr>
</p:sld>
</file>

<file path=ppt/theme/theme1.xml><?xml version="1.0" encoding="utf-8"?>
<a:theme xmlns:a="http://schemas.openxmlformats.org/drawingml/2006/main" name="Harstad brann og redning 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tx1">
              <a:lumMod val="25000"/>
              <a:lumOff val="75000"/>
            </a:schemeClr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rtlCol="0" anchor="t">
        <a:spAutoFit/>
      </a:bodyPr>
      <a:lstStyle>
        <a:defPPr>
          <a:defRPr sz="1600" dirty="0" smtClean="0">
            <a:solidFill>
              <a:schemeClr val="tx1"/>
            </a:solidFill>
            <a:latin typeface="Cambria"/>
            <a:cs typeface="Cambri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orsvaret_16-9 [Skrivebeskyttet]" id="{62B7752B-03B4-45F8-A515-42B6D6A27F29}" vid="{2F26E2D6-0AB0-40BF-8A5B-26FC9D35391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B4B569F25818B4C9B3C2349F3C5490C" ma:contentTypeVersion="22" ma:contentTypeDescription="Opprett et nytt dokument." ma:contentTypeScope="" ma:versionID="afac326787e5a700c5d98be031ed814b">
  <xsd:schema xmlns:xsd="http://www.w3.org/2001/XMLSchema" xmlns:xs="http://www.w3.org/2001/XMLSchema" xmlns:p="http://schemas.microsoft.com/office/2006/metadata/properties" xmlns:ns1="http://schemas.microsoft.com/sharepoint/v3" xmlns:ns2="b308fc00-b096-4748-8f3a-a13383a929fc" xmlns:ns3="56a44bd1-95cf-43e5-bf77-1de8b2a62f9e" targetNamespace="http://schemas.microsoft.com/office/2006/metadata/properties" ma:root="true" ma:fieldsID="58fde78a28a8322c999eeb603d51aeef" ns1:_="" ns2:_="" ns3:_="">
    <xsd:import namespace="http://schemas.microsoft.com/sharepoint/v3"/>
    <xsd:import namespace="b308fc00-b096-4748-8f3a-a13383a929fc"/>
    <xsd:import namespace="56a44bd1-95cf-43e5-bf77-1de8b2a62f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Egenskaper for samordnet samsvarspolicy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I-handling for samordnet samsvarspolicy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8fc00-b096-4748-8f3a-a13383a929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6f3dc933-5741-4445-bf99-0b2c4d723b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44bd1-95cf-43e5-bf77-1de8b2a62f9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608c2c-4463-4fa6-87e9-f177046e9282}" ma:internalName="TaxCatchAll" ma:showField="CatchAllData" ma:web="56a44bd1-95cf-43e5-bf77-1de8b2a62f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a44bd1-95cf-43e5-bf77-1de8b2a62f9e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b308fc00-b096-4748-8f3a-a13383a929f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F81D1DC-E46E-4A1F-BD01-414E4F5FB9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308fc00-b096-4748-8f3a-a13383a929fc"/>
    <ds:schemaRef ds:uri="56a44bd1-95cf-43e5-bf77-1de8b2a62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F64124-8F3B-4310-ABB5-CDC2DE0906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6F919B-75D7-4BBC-B0CE-A07E46E8F28E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56a44bd1-95cf-43e5-bf77-1de8b2a62f9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308fc00-b096-4748-8f3a-a13383a929fc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4396</TotalTime>
  <Words>301</Words>
  <Application>Microsoft Office PowerPoint</Application>
  <PresentationFormat>Skjermfremvisning (16:9)</PresentationFormat>
  <Paragraphs>41</Paragraphs>
  <Slides>9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Wingdings</vt:lpstr>
      <vt:lpstr>Harstad brann og redning </vt:lpstr>
      <vt:lpstr>Arktisk IUA</vt:lpstr>
      <vt:lpstr>Arktisk  </vt:lpstr>
      <vt:lpstr>Arktisk IUA </vt:lpstr>
      <vt:lpstr>Bakgrunn for Arktisk IUA</vt:lpstr>
      <vt:lpstr>Hva har vi gjort </vt:lpstr>
      <vt:lpstr>Innhold i avtalen </vt:lpstr>
      <vt:lpstr>Hva gir avtalen </vt:lpstr>
      <vt:lpstr>Takk for oppmerksomheten   Spørsmål? </vt:lpstr>
      <vt:lpstr>Arktisk IUA</vt:lpstr>
    </vt:vector>
  </TitlesOfParts>
  <Company>Forsvaret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Flyttebreif</dc:title>
  <dc:creator>Kahrs, Christopher Brosvik</dc:creator>
  <cp:lastModifiedBy>Ronny Iversen</cp:lastModifiedBy>
  <cp:revision>69</cp:revision>
  <cp:lastPrinted>2022-03-17T09:55:24Z</cp:lastPrinted>
  <dcterms:created xsi:type="dcterms:W3CDTF">2022-03-15T09:34:21Z</dcterms:created>
  <dcterms:modified xsi:type="dcterms:W3CDTF">2024-08-20T06:04:21Z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ranetMMSikkerhet">
    <vt:lpwstr>1;#Ugradert|d00673f2-4025-410d-80f3-e4b359da56af</vt:lpwstr>
  </property>
  <property fmtid="{D5CDD505-2E9C-101B-9397-08002B2CF9AE}" pid="3" name="ContentTypeId">
    <vt:lpwstr>0x0101001B4B569F25818B4C9B3C2349F3C5490C</vt:lpwstr>
  </property>
  <property fmtid="{D5CDD505-2E9C-101B-9397-08002B2CF9AE}" pid="4" name="MediaServiceImageTags">
    <vt:lpwstr/>
  </property>
</Properties>
</file>