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9" r:id="rId2"/>
    <p:sldMasterId id="2147483650" r:id="rId3"/>
  </p:sldMasterIdLst>
  <p:notesMasterIdLst>
    <p:notesMasterId r:id="rId25"/>
  </p:notesMasterIdLst>
  <p:handoutMasterIdLst>
    <p:handoutMasterId r:id="rId26"/>
  </p:handoutMasterIdLst>
  <p:sldIdLst>
    <p:sldId id="726" r:id="rId4"/>
    <p:sldId id="899" r:id="rId5"/>
    <p:sldId id="904" r:id="rId6"/>
    <p:sldId id="906" r:id="rId7"/>
    <p:sldId id="900" r:id="rId8"/>
    <p:sldId id="907" r:id="rId9"/>
    <p:sldId id="910" r:id="rId10"/>
    <p:sldId id="909" r:id="rId11"/>
    <p:sldId id="903" r:id="rId12"/>
    <p:sldId id="902" r:id="rId13"/>
    <p:sldId id="911" r:id="rId14"/>
    <p:sldId id="826" r:id="rId15"/>
    <p:sldId id="912" r:id="rId16"/>
    <p:sldId id="855" r:id="rId17"/>
    <p:sldId id="913" r:id="rId18"/>
    <p:sldId id="914" r:id="rId19"/>
    <p:sldId id="883" r:id="rId20"/>
    <p:sldId id="908" r:id="rId21"/>
    <p:sldId id="878" r:id="rId22"/>
    <p:sldId id="874" r:id="rId23"/>
    <p:sldId id="888" r:id="rId24"/>
  </p:sldIdLst>
  <p:sldSz cx="12192000" cy="6858000"/>
  <p:notesSz cx="9601200" cy="7315200"/>
  <p:defaultTextStyle>
    <a:defPPr>
      <a:defRPr lang="nb-NO"/>
    </a:defPPr>
    <a:lvl1pPr algn="l" rtl="0" eaLnBrk="0" fontAlgn="base" hangingPunct="0">
      <a:spcBef>
        <a:spcPct val="20000"/>
      </a:spcBef>
      <a:spcAft>
        <a:spcPct val="0"/>
      </a:spcAft>
      <a:buFont typeface="Wingdings" pitchFamily="2" charset="2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Font typeface="Wingdings" pitchFamily="2" charset="2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Font typeface="Wingdings" pitchFamily="2" charset="2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Font typeface="Wingdings" pitchFamily="2" charset="2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Font typeface="Wingdings" pitchFamily="2" charset="2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7" userDrawn="1">
          <p15:clr>
            <a:srgbClr val="A4A3A4"/>
          </p15:clr>
        </p15:guide>
        <p15:guide id="2" pos="6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BCDEFA"/>
    <a:srgbClr val="D1E0E7"/>
    <a:srgbClr val="0047E6"/>
    <a:srgbClr val="001FD6"/>
    <a:srgbClr val="E6EEF2"/>
    <a:srgbClr val="BCD0CB"/>
    <a:srgbClr val="000248"/>
    <a:srgbClr val="A6E4DD"/>
    <a:srgbClr val="2A1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22844-9DE3-4BAC-A612-FAA57CE4E0C7}" v="169" dt="2024-09-02T02:35:09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67" autoAdjust="0"/>
    <p:restoredTop sz="94938" autoAdjust="0"/>
  </p:normalViewPr>
  <p:slideViewPr>
    <p:cSldViewPr>
      <p:cViewPr varScale="1">
        <p:scale>
          <a:sx n="101" d="100"/>
          <a:sy n="101" d="100"/>
        </p:scale>
        <p:origin x="414" y="30"/>
      </p:cViewPr>
      <p:guideLst>
        <p:guide orient="horz" pos="667"/>
        <p:guide pos="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2316" y="90"/>
      </p:cViewPr>
      <p:guideLst>
        <p:guide orient="horz" pos="2305"/>
        <p:guide pos="30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-Arne Sundsbø" userId="8d6116bd-2402-4185-af62-c702fac9a5ae" providerId="ADAL" clId="{0D864C7E-D68D-4BFD-9FD4-F9DF6B386E33}"/>
    <pc:docChg chg="delSld">
      <pc:chgData name="Per-Arne Sundsbø" userId="8d6116bd-2402-4185-af62-c702fac9a5ae" providerId="ADAL" clId="{0D864C7E-D68D-4BFD-9FD4-F9DF6B386E33}" dt="2024-06-13T05:26:05.846" v="0" actId="2696"/>
      <pc:docMkLst>
        <pc:docMk/>
      </pc:docMkLst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888926668" sldId="744"/>
        </pc:sldMkLst>
      </pc:sldChg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417841541" sldId="770"/>
        </pc:sldMkLst>
      </pc:sldChg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2534121658" sldId="829"/>
        </pc:sldMkLst>
      </pc:sldChg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1253533162" sldId="843"/>
        </pc:sldMkLst>
      </pc:sldChg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2988302923" sldId="848"/>
        </pc:sldMkLst>
      </pc:sldChg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2214798670" sldId="866"/>
        </pc:sldMkLst>
      </pc:sldChg>
      <pc:sldChg chg="del">
        <pc:chgData name="Per-Arne Sundsbø" userId="8d6116bd-2402-4185-af62-c702fac9a5ae" providerId="ADAL" clId="{0D864C7E-D68D-4BFD-9FD4-F9DF6B386E33}" dt="2024-06-13T05:26:05.846" v="0" actId="2696"/>
        <pc:sldMkLst>
          <pc:docMk/>
          <pc:sldMk cId="3288134462" sldId="888"/>
        </pc:sldMkLst>
      </pc:sldChg>
    </pc:docChg>
  </pc:docChgLst>
  <pc:docChgLst>
    <pc:chgData name="Per-Arne Sundsbø" userId="8d6116bd-2402-4185-af62-c702fac9a5ae" providerId="ADAL" clId="{AD19E40D-502D-4F50-A0B4-712E51D89335}"/>
    <pc:docChg chg="undo redo custSel addSld delSld modSld sldOrd modMainMaster">
      <pc:chgData name="Per-Arne Sundsbø" userId="8d6116bd-2402-4185-af62-c702fac9a5ae" providerId="ADAL" clId="{AD19E40D-502D-4F50-A0B4-712E51D89335}" dt="2024-02-08T07:02:17.269" v="8153" actId="1076"/>
      <pc:docMkLst>
        <pc:docMk/>
      </pc:docMkLst>
      <pc:sldChg chg="delSp add setBg delDesignElem">
        <pc:chgData name="Per-Arne Sundsbø" userId="8d6116bd-2402-4185-af62-c702fac9a5ae" providerId="ADAL" clId="{AD19E40D-502D-4F50-A0B4-712E51D89335}" dt="2024-02-07T09:56:56.852" v="8095"/>
        <pc:sldMkLst>
          <pc:docMk/>
          <pc:sldMk cId="3604790426" sldId="257"/>
        </pc:sldMkLst>
        <pc:spChg chg="del">
          <ac:chgData name="Per-Arne Sundsbø" userId="8d6116bd-2402-4185-af62-c702fac9a5ae" providerId="ADAL" clId="{AD19E40D-502D-4F50-A0B4-712E51D89335}" dt="2024-02-07T09:56:56.852" v="8095"/>
          <ac:spMkLst>
            <pc:docMk/>
            <pc:sldMk cId="3604790426" sldId="257"/>
            <ac:spMk id="1045" creationId="{8B4CCFEE-78C3-492E-93EB-649F7548F38A}"/>
          </ac:spMkLst>
        </pc:spChg>
      </pc:sldChg>
      <pc:sldChg chg="delSp add setBg delDesignElem">
        <pc:chgData name="Per-Arne Sundsbø" userId="8d6116bd-2402-4185-af62-c702fac9a5ae" providerId="ADAL" clId="{AD19E40D-502D-4F50-A0B4-712E51D89335}" dt="2024-02-07T09:56:56.852" v="8095"/>
        <pc:sldMkLst>
          <pc:docMk/>
          <pc:sldMk cId="3512844" sldId="259"/>
        </pc:sldMkLst>
        <pc:spChg chg="del">
          <ac:chgData name="Per-Arne Sundsbø" userId="8d6116bd-2402-4185-af62-c702fac9a5ae" providerId="ADAL" clId="{AD19E40D-502D-4F50-A0B4-712E51D89335}" dt="2024-02-07T09:56:56.852" v="8095"/>
          <ac:spMkLst>
            <pc:docMk/>
            <pc:sldMk cId="3512844" sldId="259"/>
            <ac:spMk id="19" creationId="{8B4CCFEE-78C3-492E-93EB-649F7548F38A}"/>
          </ac:spMkLst>
        </pc:spChg>
      </pc:sldChg>
      <pc:sldChg chg="add del">
        <pc:chgData name="Per-Arne Sundsbø" userId="8d6116bd-2402-4185-af62-c702fac9a5ae" providerId="ADAL" clId="{AD19E40D-502D-4F50-A0B4-712E51D89335}" dt="2024-02-07T09:56:33.286" v="8092" actId="47"/>
        <pc:sldMkLst>
          <pc:docMk/>
          <pc:sldMk cId="1324400458" sldId="261"/>
        </pc:sldMkLst>
      </pc:sldChg>
      <pc:sldChg chg="modSp mod ord">
        <pc:chgData name="Per-Arne Sundsbø" userId="8d6116bd-2402-4185-af62-c702fac9a5ae" providerId="ADAL" clId="{AD19E40D-502D-4F50-A0B4-712E51D89335}" dt="2024-02-06T20:24:05.612" v="6030"/>
        <pc:sldMkLst>
          <pc:docMk/>
          <pc:sldMk cId="0" sldId="549"/>
        </pc:sldMkLst>
        <pc:spChg chg="mod">
          <ac:chgData name="Per-Arne Sundsbø" userId="8d6116bd-2402-4185-af62-c702fac9a5ae" providerId="ADAL" clId="{AD19E40D-502D-4F50-A0B4-712E51D89335}" dt="2024-02-05T20:13:06.670" v="4002" actId="14100"/>
          <ac:spMkLst>
            <pc:docMk/>
            <pc:sldMk cId="0" sldId="549"/>
            <ac:spMk id="6" creationId="{00000000-0000-0000-0000-000000000000}"/>
          </ac:spMkLst>
        </pc:spChg>
        <pc:picChg chg="mod">
          <ac:chgData name="Per-Arne Sundsbø" userId="8d6116bd-2402-4185-af62-c702fac9a5ae" providerId="ADAL" clId="{AD19E40D-502D-4F50-A0B4-712E51D89335}" dt="2024-02-05T20:14:35.432" v="4010" actId="14100"/>
          <ac:picMkLst>
            <pc:docMk/>
            <pc:sldMk cId="0" sldId="549"/>
            <ac:picMk id="3" creationId="{BFAF21F8-F167-47B6-944C-0EEC3E6D1E6E}"/>
          </ac:picMkLst>
        </pc:picChg>
      </pc:sldChg>
      <pc:sldChg chg="addSp delSp modSp mod ord">
        <pc:chgData name="Per-Arne Sundsbø" userId="8d6116bd-2402-4185-af62-c702fac9a5ae" providerId="ADAL" clId="{AD19E40D-502D-4F50-A0B4-712E51D89335}" dt="2024-02-07T08:28:52.237" v="7861"/>
        <pc:sldMkLst>
          <pc:docMk/>
          <pc:sldMk cId="0" sldId="553"/>
        </pc:sldMkLst>
        <pc:spChg chg="add mod">
          <ac:chgData name="Per-Arne Sundsbø" userId="8d6116bd-2402-4185-af62-c702fac9a5ae" providerId="ADAL" clId="{AD19E40D-502D-4F50-A0B4-712E51D89335}" dt="2024-02-07T07:56:39.716" v="7553" actId="1076"/>
          <ac:spMkLst>
            <pc:docMk/>
            <pc:sldMk cId="0" sldId="553"/>
            <ac:spMk id="2" creationId="{AE411EC9-B6F1-AA10-FC32-6C619D706201}"/>
          </ac:spMkLst>
        </pc:spChg>
        <pc:spChg chg="del">
          <ac:chgData name="Per-Arne Sundsbø" userId="8d6116bd-2402-4185-af62-c702fac9a5ae" providerId="ADAL" clId="{AD19E40D-502D-4F50-A0B4-712E51D89335}" dt="2024-02-05T19:56:38.461" v="3849" actId="478"/>
          <ac:spMkLst>
            <pc:docMk/>
            <pc:sldMk cId="0" sldId="553"/>
            <ac:spMk id="6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5T19:56:36.669" v="3848" actId="478"/>
          <ac:spMkLst>
            <pc:docMk/>
            <pc:sldMk cId="0" sldId="553"/>
            <ac:spMk id="8" creationId="{00000000-0000-0000-0000-000000000000}"/>
          </ac:spMkLst>
        </pc:spChg>
        <pc:picChg chg="add mod">
          <ac:chgData name="Per-Arne Sundsbø" userId="8d6116bd-2402-4185-af62-c702fac9a5ae" providerId="ADAL" clId="{AD19E40D-502D-4F50-A0B4-712E51D89335}" dt="2024-02-05T20:10:40.139" v="3985"/>
          <ac:picMkLst>
            <pc:docMk/>
            <pc:sldMk cId="0" sldId="553"/>
            <ac:picMk id="3" creationId="{16015817-7D54-28F6-A7D3-E120C44C1D96}"/>
          </ac:picMkLst>
        </pc:picChg>
        <pc:picChg chg="add mod">
          <ac:chgData name="Per-Arne Sundsbø" userId="8d6116bd-2402-4185-af62-c702fac9a5ae" providerId="ADAL" clId="{AD19E40D-502D-4F50-A0B4-712E51D89335}" dt="2024-02-07T08:28:52.237" v="7861"/>
          <ac:picMkLst>
            <pc:docMk/>
            <pc:sldMk cId="0" sldId="553"/>
            <ac:picMk id="6" creationId="{C1346E00-7AD8-EFB1-884F-DFD496DBB760}"/>
          </ac:picMkLst>
        </pc:picChg>
      </pc:sldChg>
      <pc:sldChg chg="del">
        <pc:chgData name="Per-Arne Sundsbø" userId="8d6116bd-2402-4185-af62-c702fac9a5ae" providerId="ADAL" clId="{AD19E40D-502D-4F50-A0B4-712E51D89335}" dt="2024-02-01T18:43:12.702" v="76" actId="47"/>
        <pc:sldMkLst>
          <pc:docMk/>
          <pc:sldMk cId="0" sldId="573"/>
        </pc:sldMkLst>
      </pc:sldChg>
      <pc:sldChg chg="addSp delSp modSp add mod ord">
        <pc:chgData name="Per-Arne Sundsbø" userId="8d6116bd-2402-4185-af62-c702fac9a5ae" providerId="ADAL" clId="{AD19E40D-502D-4F50-A0B4-712E51D89335}" dt="2024-02-08T06:52:58.286" v="8136" actId="1076"/>
        <pc:sldMkLst>
          <pc:docMk/>
          <pc:sldMk cId="0" sldId="575"/>
        </pc:sldMkLst>
        <pc:spChg chg="add mod">
          <ac:chgData name="Per-Arne Sundsbø" userId="8d6116bd-2402-4185-af62-c702fac9a5ae" providerId="ADAL" clId="{AD19E40D-502D-4F50-A0B4-712E51D89335}" dt="2024-02-06T06:46:38.110" v="4158"/>
          <ac:spMkLst>
            <pc:docMk/>
            <pc:sldMk cId="0" sldId="575"/>
            <ac:spMk id="2" creationId="{CD54D55E-784B-144A-55F7-CFFCE32CA67C}"/>
          </ac:spMkLst>
        </pc:spChg>
        <pc:spChg chg="add del mod">
          <ac:chgData name="Per-Arne Sundsbø" userId="8d6116bd-2402-4185-af62-c702fac9a5ae" providerId="ADAL" clId="{AD19E40D-502D-4F50-A0B4-712E51D89335}" dt="2024-02-01T19:05:02.686" v="149"/>
          <ac:spMkLst>
            <pc:docMk/>
            <pc:sldMk cId="0" sldId="575"/>
            <ac:spMk id="3" creationId="{26D967A1-FAFE-0D83-058E-C09A287D3D9B}"/>
          </ac:spMkLst>
        </pc:spChg>
        <pc:spChg chg="del">
          <ac:chgData name="Per-Arne Sundsbø" userId="8d6116bd-2402-4185-af62-c702fac9a5ae" providerId="ADAL" clId="{AD19E40D-502D-4F50-A0B4-712E51D89335}" dt="2024-02-01T19:03:41.307" v="129" actId="478"/>
          <ac:spMkLst>
            <pc:docMk/>
            <pc:sldMk cId="0" sldId="575"/>
            <ac:spMk id="5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1T19:04:03.032" v="132" actId="478"/>
          <ac:spMkLst>
            <pc:docMk/>
            <pc:sldMk cId="0" sldId="575"/>
            <ac:spMk id="6" creationId="{00000000-0000-0000-0000-000000000000}"/>
          </ac:spMkLst>
        </pc:spChg>
        <pc:spChg chg="add mod">
          <ac:chgData name="Per-Arne Sundsbø" userId="8d6116bd-2402-4185-af62-c702fac9a5ae" providerId="ADAL" clId="{AD19E40D-502D-4F50-A0B4-712E51D89335}" dt="2024-02-08T06:52:07.230" v="8128" actId="1076"/>
          <ac:spMkLst>
            <pc:docMk/>
            <pc:sldMk cId="0" sldId="575"/>
            <ac:spMk id="6" creationId="{0CEBFB22-39D9-F389-2480-013902B54F13}"/>
          </ac:spMkLst>
        </pc:spChg>
        <pc:spChg chg="add mod">
          <ac:chgData name="Per-Arne Sundsbø" userId="8d6116bd-2402-4185-af62-c702fac9a5ae" providerId="ADAL" clId="{AD19E40D-502D-4F50-A0B4-712E51D89335}" dt="2024-02-06T06:46:38.110" v="4158"/>
          <ac:spMkLst>
            <pc:docMk/>
            <pc:sldMk cId="0" sldId="575"/>
            <ac:spMk id="7" creationId="{32CCE8DD-835D-4CB8-6307-1FD66940E1FD}"/>
          </ac:spMkLst>
        </pc:spChg>
        <pc:spChg chg="del">
          <ac:chgData name="Per-Arne Sundsbø" userId="8d6116bd-2402-4185-af62-c702fac9a5ae" providerId="ADAL" clId="{AD19E40D-502D-4F50-A0B4-712E51D89335}" dt="2024-02-01T19:04:01.285" v="131" actId="478"/>
          <ac:spMkLst>
            <pc:docMk/>
            <pc:sldMk cId="0" sldId="575"/>
            <ac:spMk id="8" creationId="{00000000-0000-0000-0000-000000000000}"/>
          </ac:spMkLst>
        </pc:spChg>
        <pc:spChg chg="add mod">
          <ac:chgData name="Per-Arne Sundsbø" userId="8d6116bd-2402-4185-af62-c702fac9a5ae" providerId="ADAL" clId="{AD19E40D-502D-4F50-A0B4-712E51D89335}" dt="2024-02-08T06:52:07.230" v="8128" actId="1076"/>
          <ac:spMkLst>
            <pc:docMk/>
            <pc:sldMk cId="0" sldId="575"/>
            <ac:spMk id="8" creationId="{505CDB15-0EA9-0A5B-6B74-EBEC6D0B9DA2}"/>
          </ac:spMkLst>
        </pc:spChg>
        <pc:spChg chg="add mod">
          <ac:chgData name="Per-Arne Sundsbø" userId="8d6116bd-2402-4185-af62-c702fac9a5ae" providerId="ADAL" clId="{AD19E40D-502D-4F50-A0B4-712E51D89335}" dt="2024-02-06T06:46:38.110" v="4158"/>
          <ac:spMkLst>
            <pc:docMk/>
            <pc:sldMk cId="0" sldId="575"/>
            <ac:spMk id="10" creationId="{67DB63E1-2A2E-94D4-53BA-56FCC4867B58}"/>
          </ac:spMkLst>
        </pc:spChg>
        <pc:spChg chg="mod">
          <ac:chgData name="Per-Arne Sundsbø" userId="8d6116bd-2402-4185-af62-c702fac9a5ae" providerId="ADAL" clId="{AD19E40D-502D-4F50-A0B4-712E51D89335}" dt="2024-02-01T19:05:02.686" v="149"/>
          <ac:spMkLst>
            <pc:docMk/>
            <pc:sldMk cId="0" sldId="575"/>
            <ac:spMk id="10" creationId="{67DFCF88-58AE-BDBF-C8B2-E1DDD404BC8C}"/>
          </ac:spMkLst>
        </pc:spChg>
        <pc:spChg chg="add mod">
          <ac:chgData name="Per-Arne Sundsbø" userId="8d6116bd-2402-4185-af62-c702fac9a5ae" providerId="ADAL" clId="{AD19E40D-502D-4F50-A0B4-712E51D89335}" dt="2024-02-08T06:52:07.230" v="8128" actId="1076"/>
          <ac:spMkLst>
            <pc:docMk/>
            <pc:sldMk cId="0" sldId="575"/>
            <ac:spMk id="11" creationId="{06876CC3-1CD2-150B-0D22-30F7464E7263}"/>
          </ac:spMkLst>
        </pc:spChg>
        <pc:spChg chg="mod">
          <ac:chgData name="Per-Arne Sundsbø" userId="8d6116bd-2402-4185-af62-c702fac9a5ae" providerId="ADAL" clId="{AD19E40D-502D-4F50-A0B4-712E51D89335}" dt="2024-02-01T19:05:02.686" v="149"/>
          <ac:spMkLst>
            <pc:docMk/>
            <pc:sldMk cId="0" sldId="575"/>
            <ac:spMk id="11" creationId="{52A36711-C4BD-4D3B-EBC9-BC39BAED2F26}"/>
          </ac:spMkLst>
        </pc:spChg>
        <pc:spChg chg="mod">
          <ac:chgData name="Per-Arne Sundsbø" userId="8d6116bd-2402-4185-af62-c702fac9a5ae" providerId="ADAL" clId="{AD19E40D-502D-4F50-A0B4-712E51D89335}" dt="2024-02-06T06:44:21.850" v="4141" actId="14100"/>
          <ac:spMkLst>
            <pc:docMk/>
            <pc:sldMk cId="0" sldId="575"/>
            <ac:spMk id="11" creationId="{60B3C06F-AFDC-8047-3C4B-9D4E68573610}"/>
          </ac:spMkLst>
        </pc:spChg>
        <pc:spChg chg="del mod">
          <ac:chgData name="Per-Arne Sundsbø" userId="8d6116bd-2402-4185-af62-c702fac9a5ae" providerId="ADAL" clId="{AD19E40D-502D-4F50-A0B4-712E51D89335}" dt="2024-02-02T06:45:13.138" v="461" actId="478"/>
          <ac:spMkLst>
            <pc:docMk/>
            <pc:sldMk cId="0" sldId="575"/>
            <ac:spMk id="12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1T19:05:02.686" v="149"/>
          <ac:spMkLst>
            <pc:docMk/>
            <pc:sldMk cId="0" sldId="575"/>
            <ac:spMk id="13" creationId="{E8EE4E4D-E669-5829-A900-D205CF64E3B4}"/>
          </ac:spMkLst>
        </pc:spChg>
        <pc:spChg chg="add mod">
          <ac:chgData name="Per-Arne Sundsbø" userId="8d6116bd-2402-4185-af62-c702fac9a5ae" providerId="ADAL" clId="{AD19E40D-502D-4F50-A0B4-712E51D89335}" dt="2024-02-06T06:46:38.110" v="4158"/>
          <ac:spMkLst>
            <pc:docMk/>
            <pc:sldMk cId="0" sldId="575"/>
            <ac:spMk id="14" creationId="{50C22A15-AB4D-7B54-4F18-F79B0A27B82C}"/>
          </ac:spMkLst>
        </pc:spChg>
        <pc:spChg chg="mod">
          <ac:chgData name="Per-Arne Sundsbø" userId="8d6116bd-2402-4185-af62-c702fac9a5ae" providerId="ADAL" clId="{AD19E40D-502D-4F50-A0B4-712E51D89335}" dt="2024-02-01T19:05:02.686" v="149"/>
          <ac:spMkLst>
            <pc:docMk/>
            <pc:sldMk cId="0" sldId="575"/>
            <ac:spMk id="14" creationId="{F13ECB02-11B7-EF78-7A8D-77FAA653A021}"/>
          </ac:spMkLst>
        </pc:spChg>
        <pc:spChg chg="mod">
          <ac:chgData name="Per-Arne Sundsbø" userId="8d6116bd-2402-4185-af62-c702fac9a5ae" providerId="ADAL" clId="{AD19E40D-502D-4F50-A0B4-712E51D89335}" dt="2024-02-06T06:44:21.850" v="4141" actId="14100"/>
          <ac:spMkLst>
            <pc:docMk/>
            <pc:sldMk cId="0" sldId="575"/>
            <ac:spMk id="15" creationId="{9D0C9415-7533-9DE5-CA9E-9DC3D12D8A01}"/>
          </ac:spMkLst>
        </pc:spChg>
        <pc:spChg chg="add del mod">
          <ac:chgData name="Per-Arne Sundsbø" userId="8d6116bd-2402-4185-af62-c702fac9a5ae" providerId="ADAL" clId="{AD19E40D-502D-4F50-A0B4-712E51D89335}" dt="2024-02-01T19:05:19.051" v="151"/>
          <ac:spMkLst>
            <pc:docMk/>
            <pc:sldMk cId="0" sldId="575"/>
            <ac:spMk id="15" creationId="{C37083AB-B7C7-FD4C-921A-3EF4490E4EE0}"/>
          </ac:spMkLst>
        </pc:spChg>
        <pc:spChg chg="add mod">
          <ac:chgData name="Per-Arne Sundsbø" userId="8d6116bd-2402-4185-af62-c702fac9a5ae" providerId="ADAL" clId="{AD19E40D-502D-4F50-A0B4-712E51D89335}" dt="2024-02-06T06:46:38.110" v="4158"/>
          <ac:spMkLst>
            <pc:docMk/>
            <pc:sldMk cId="0" sldId="575"/>
            <ac:spMk id="17" creationId="{B18FCB5F-150B-C48D-4024-2DFA7691DAF2}"/>
          </ac:spMkLst>
        </pc:spChg>
        <pc:spChg chg="mod">
          <ac:chgData name="Per-Arne Sundsbø" userId="8d6116bd-2402-4185-af62-c702fac9a5ae" providerId="ADAL" clId="{AD19E40D-502D-4F50-A0B4-712E51D89335}" dt="2024-02-06T06:44:21.850" v="4141" actId="14100"/>
          <ac:spMkLst>
            <pc:docMk/>
            <pc:sldMk cId="0" sldId="575"/>
            <ac:spMk id="18" creationId="{528C5696-288F-8FA6-B47E-F3C348DF7FBF}"/>
          </ac:spMkLst>
        </pc:spChg>
        <pc:spChg chg="mod">
          <ac:chgData name="Per-Arne Sundsbø" userId="8d6116bd-2402-4185-af62-c702fac9a5ae" providerId="ADAL" clId="{AD19E40D-502D-4F50-A0B4-712E51D89335}" dt="2024-02-01T19:05:19.051" v="151"/>
          <ac:spMkLst>
            <pc:docMk/>
            <pc:sldMk cId="0" sldId="575"/>
            <ac:spMk id="18" creationId="{CD60B8D7-2B7C-B5ED-FC4B-9D1F710EA2EB}"/>
          </ac:spMkLst>
        </pc:spChg>
        <pc:spChg chg="mod">
          <ac:chgData name="Per-Arne Sundsbø" userId="8d6116bd-2402-4185-af62-c702fac9a5ae" providerId="ADAL" clId="{AD19E40D-502D-4F50-A0B4-712E51D89335}" dt="2024-02-06T06:44:21.850" v="4141" actId="14100"/>
          <ac:spMkLst>
            <pc:docMk/>
            <pc:sldMk cId="0" sldId="575"/>
            <ac:spMk id="19" creationId="{11A2C7F4-054A-61C3-8071-5A48314C64E6}"/>
          </ac:spMkLst>
        </pc:spChg>
        <pc:spChg chg="mod">
          <ac:chgData name="Per-Arne Sundsbø" userId="8d6116bd-2402-4185-af62-c702fac9a5ae" providerId="ADAL" clId="{AD19E40D-502D-4F50-A0B4-712E51D89335}" dt="2024-02-01T19:05:19.051" v="151"/>
          <ac:spMkLst>
            <pc:docMk/>
            <pc:sldMk cId="0" sldId="575"/>
            <ac:spMk id="19" creationId="{58901461-080B-552C-2499-087CEE1C4DAE}"/>
          </ac:spMkLst>
        </pc:spChg>
        <pc:spChg chg="add mod">
          <ac:chgData name="Per-Arne Sundsbø" userId="8d6116bd-2402-4185-af62-c702fac9a5ae" providerId="ADAL" clId="{AD19E40D-502D-4F50-A0B4-712E51D89335}" dt="2024-02-08T06:45:43.841" v="8108"/>
          <ac:spMkLst>
            <pc:docMk/>
            <pc:sldMk cId="0" sldId="575"/>
            <ac:spMk id="20" creationId="{B6DC22D4-3A95-9A08-F373-8117F6A3F4CD}"/>
          </ac:spMkLst>
        </pc:spChg>
        <pc:spChg chg="mod">
          <ac:chgData name="Per-Arne Sundsbø" userId="8d6116bd-2402-4185-af62-c702fac9a5ae" providerId="ADAL" clId="{AD19E40D-502D-4F50-A0B4-712E51D89335}" dt="2024-02-06T06:44:21.850" v="4141" actId="14100"/>
          <ac:spMkLst>
            <pc:docMk/>
            <pc:sldMk cId="0" sldId="575"/>
            <ac:spMk id="20" creationId="{F259E8B0-8C41-C888-7C03-6ED6914808C9}"/>
          </ac:spMkLst>
        </pc:spChg>
        <pc:spChg chg="mod">
          <ac:chgData name="Per-Arne Sundsbø" userId="8d6116bd-2402-4185-af62-c702fac9a5ae" providerId="ADAL" clId="{AD19E40D-502D-4F50-A0B4-712E51D89335}" dt="2024-02-01T19:05:19.051" v="151"/>
          <ac:spMkLst>
            <pc:docMk/>
            <pc:sldMk cId="0" sldId="575"/>
            <ac:spMk id="20" creationId="{F4F9A008-9386-A6FA-7F18-CF00583FB156}"/>
          </ac:spMkLst>
        </pc:spChg>
        <pc:spChg chg="mod">
          <ac:chgData name="Per-Arne Sundsbø" userId="8d6116bd-2402-4185-af62-c702fac9a5ae" providerId="ADAL" clId="{AD19E40D-502D-4F50-A0B4-712E51D89335}" dt="2024-02-01T19:05:19.051" v="151"/>
          <ac:spMkLst>
            <pc:docMk/>
            <pc:sldMk cId="0" sldId="575"/>
            <ac:spMk id="21" creationId="{7E48D465-2E80-4982-166E-CFC95B5F4E3F}"/>
          </ac:spMkLst>
        </pc:spChg>
        <pc:spChg chg="add mod">
          <ac:chgData name="Per-Arne Sundsbø" userId="8d6116bd-2402-4185-af62-c702fac9a5ae" providerId="ADAL" clId="{AD19E40D-502D-4F50-A0B4-712E51D89335}" dt="2024-02-08T06:45:43.841" v="8108"/>
          <ac:spMkLst>
            <pc:docMk/>
            <pc:sldMk cId="0" sldId="575"/>
            <ac:spMk id="21" creationId="{E8298641-06B7-E652-4C2A-3833BB1586C2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24" creationId="{5E33AB47-1E12-A617-DD52-B79D4964C1AE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26" creationId="{E66233EE-F072-C186-4920-5D92A5C1D599}"/>
          </ac:spMkLst>
        </pc:spChg>
        <pc:spChg chg="add mod">
          <ac:chgData name="Per-Arne Sundsbø" userId="8d6116bd-2402-4185-af62-c702fac9a5ae" providerId="ADAL" clId="{AD19E40D-502D-4F50-A0B4-712E51D89335}" dt="2024-02-06T06:46:38.110" v="4158"/>
          <ac:spMkLst>
            <pc:docMk/>
            <pc:sldMk cId="0" sldId="575"/>
            <ac:spMk id="26" creationId="{FCC45993-CA97-C464-4B07-E2BE3E59EFDF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27" creationId="{C22EC4A4-9C06-CC59-0753-9281FE39B113}"/>
          </ac:spMkLst>
        </pc:spChg>
        <pc:spChg chg="add mod">
          <ac:chgData name="Per-Arne Sundsbø" userId="8d6116bd-2402-4185-af62-c702fac9a5ae" providerId="ADAL" clId="{AD19E40D-502D-4F50-A0B4-712E51D89335}" dt="2024-02-08T06:45:55.242" v="8110"/>
          <ac:spMkLst>
            <pc:docMk/>
            <pc:sldMk cId="0" sldId="575"/>
            <ac:spMk id="28" creationId="{FB99BCF9-7224-0AA4-DC98-4406691B1587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29" creationId="{1A23C095-09DC-9C09-944E-FFE4EBF8F033}"/>
          </ac:spMkLst>
        </pc:spChg>
        <pc:spChg chg="add mod">
          <ac:chgData name="Per-Arne Sundsbø" userId="8d6116bd-2402-4185-af62-c702fac9a5ae" providerId="ADAL" clId="{AD19E40D-502D-4F50-A0B4-712E51D89335}" dt="2024-02-08T06:45:55.242" v="8110"/>
          <ac:spMkLst>
            <pc:docMk/>
            <pc:sldMk cId="0" sldId="575"/>
            <ac:spMk id="29" creationId="{68FA2A04-C70B-F3DA-D5C8-C100BF0B8ED4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32" creationId="{4CD39288-36A4-D2E8-FF3F-72FA757F2770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32" creationId="{FFB8C197-4B94-9391-AE56-145C267F9F85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33" creationId="{EB2A3A0C-A676-48EB-E5CE-AABA6762A38E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34" creationId="{8995D93D-6E14-275E-5EF1-6C2A171A5782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34" creationId="{C9D6E272-547F-E316-9AB4-E4CAD39D019B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35" creationId="{0FF3178B-6030-4F4F-4B88-1762F10D3839}"/>
          </ac:spMkLst>
        </pc:spChg>
        <pc:spChg chg="add mod">
          <ac:chgData name="Per-Arne Sundsbø" userId="8d6116bd-2402-4185-af62-c702fac9a5ae" providerId="ADAL" clId="{AD19E40D-502D-4F50-A0B4-712E51D89335}" dt="2024-02-08T06:46:25.416" v="8113"/>
          <ac:spMkLst>
            <pc:docMk/>
            <pc:sldMk cId="0" sldId="575"/>
            <ac:spMk id="35" creationId="{A44CA87D-F89F-1C42-3B29-D514CB538BE6}"/>
          </ac:spMkLst>
        </pc:spChg>
        <pc:spChg chg="mod">
          <ac:chgData name="Per-Arne Sundsbø" userId="8d6116bd-2402-4185-af62-c702fac9a5ae" providerId="ADAL" clId="{AD19E40D-502D-4F50-A0B4-712E51D89335}" dt="2024-02-01T19:10:27.371" v="198"/>
          <ac:spMkLst>
            <pc:docMk/>
            <pc:sldMk cId="0" sldId="575"/>
            <ac:spMk id="35" creationId="{C6B1CDEE-F3FC-4041-DAB9-697EDE253FA5}"/>
          </ac:spMkLst>
        </pc:spChg>
        <pc:spChg chg="add mod">
          <ac:chgData name="Per-Arne Sundsbø" userId="8d6116bd-2402-4185-af62-c702fac9a5ae" providerId="ADAL" clId="{AD19E40D-502D-4F50-A0B4-712E51D89335}" dt="2024-02-08T06:46:25.416" v="8113"/>
          <ac:spMkLst>
            <pc:docMk/>
            <pc:sldMk cId="0" sldId="575"/>
            <ac:spMk id="36" creationId="{E57B8C97-55A7-9983-5C7A-2DAE204F9CDF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36" creationId="{E928E791-ECD9-010F-B974-2D22151FB2D4}"/>
          </ac:spMkLst>
        </pc:spChg>
        <pc:spChg chg="mod">
          <ac:chgData name="Per-Arne Sundsbø" userId="8d6116bd-2402-4185-af62-c702fac9a5ae" providerId="ADAL" clId="{AD19E40D-502D-4F50-A0B4-712E51D89335}" dt="2024-02-06T06:46:58.126" v="4162" actId="207"/>
          <ac:spMkLst>
            <pc:docMk/>
            <pc:sldMk cId="0" sldId="575"/>
            <ac:spMk id="37" creationId="{728936A8-A8D6-19A1-ADF7-08638B8319F3}"/>
          </ac:spMkLst>
        </pc:spChg>
        <pc:spChg chg="mod">
          <ac:chgData name="Per-Arne Sundsbø" userId="8d6116bd-2402-4185-af62-c702fac9a5ae" providerId="ADAL" clId="{AD19E40D-502D-4F50-A0B4-712E51D89335}" dt="2024-02-01T19:10:31.031" v="199" actId="1076"/>
          <ac:spMkLst>
            <pc:docMk/>
            <pc:sldMk cId="0" sldId="575"/>
            <ac:spMk id="39" creationId="{C5B7F040-A907-965A-F8BD-32007D785837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0" creationId="{4925A28E-0C13-DE16-6CD9-D0674ECA5265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1" creationId="{CB60C07D-EAF9-C57F-A758-CD68273CCD3A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2" creationId="{85C5EAF2-C405-B20B-8A92-94443DCB23B2}"/>
          </ac:spMkLst>
        </pc:spChg>
        <pc:spChg chg="add mod">
          <ac:chgData name="Per-Arne Sundsbø" userId="8d6116bd-2402-4185-af62-c702fac9a5ae" providerId="ADAL" clId="{AD19E40D-502D-4F50-A0B4-712E51D89335}" dt="2024-02-08T06:47:40.977" v="8115"/>
          <ac:spMkLst>
            <pc:docMk/>
            <pc:sldMk cId="0" sldId="575"/>
            <ac:spMk id="42" creationId="{89215600-FCF5-00F8-223B-0593CC1C383E}"/>
          </ac:spMkLst>
        </pc:spChg>
        <pc:spChg chg="add mod">
          <ac:chgData name="Per-Arne Sundsbø" userId="8d6116bd-2402-4185-af62-c702fac9a5ae" providerId="ADAL" clId="{AD19E40D-502D-4F50-A0B4-712E51D89335}" dt="2024-02-08T06:47:40.977" v="8115"/>
          <ac:spMkLst>
            <pc:docMk/>
            <pc:sldMk cId="0" sldId="575"/>
            <ac:spMk id="43" creationId="{4362A678-46BD-B7EE-E427-5C6979DC3BFC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3" creationId="{A6DB2F6D-41E5-5C54-CAC3-B3A4044BCC4B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5" creationId="{B70F93AE-23C5-E8F7-792C-FFEC067989F3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7" creationId="{DE6E47DC-3F31-F986-27AB-DFFE74AE2F2F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8" creationId="{152507F6-627C-C803-06D5-F9A118CBC776}"/>
          </ac:spMkLst>
        </pc:spChg>
        <pc:spChg chg="add mod">
          <ac:chgData name="Per-Arne Sundsbø" userId="8d6116bd-2402-4185-af62-c702fac9a5ae" providerId="ADAL" clId="{AD19E40D-502D-4F50-A0B4-712E51D89335}" dt="2024-02-08T06:48:18.686" v="8119"/>
          <ac:spMkLst>
            <pc:docMk/>
            <pc:sldMk cId="0" sldId="575"/>
            <ac:spMk id="49" creationId="{595A1987-B60B-791C-23AF-F48CB63DBF5E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49" creationId="{CD7B3B41-9B23-E7F5-876F-FEC47ACEC681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0" creationId="{227C6859-7B74-3347-CA44-4E8D9AED0917}"/>
          </ac:spMkLst>
        </pc:spChg>
        <pc:spChg chg="add mod">
          <ac:chgData name="Per-Arne Sundsbø" userId="8d6116bd-2402-4185-af62-c702fac9a5ae" providerId="ADAL" clId="{AD19E40D-502D-4F50-A0B4-712E51D89335}" dt="2024-02-08T06:48:18.686" v="8119"/>
          <ac:spMkLst>
            <pc:docMk/>
            <pc:sldMk cId="0" sldId="575"/>
            <ac:spMk id="50" creationId="{42C1F7F6-98A6-A49C-160F-0BE165592256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1" creationId="{6DEC74ED-A881-04AC-6C9C-2B7E3B361111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2" creationId="{95C79CD0-41AA-F16E-567E-392CFDE1D705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3" creationId="{E1F192C1-B322-ABCA-CAAD-109C5EEFCE92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5" creationId="{55CC4FE7-CA8B-949A-7DB2-787E8CC08700}"/>
          </ac:spMkLst>
        </pc:spChg>
        <pc:spChg chg="add mod">
          <ac:chgData name="Per-Arne Sundsbø" userId="8d6116bd-2402-4185-af62-c702fac9a5ae" providerId="ADAL" clId="{AD19E40D-502D-4F50-A0B4-712E51D89335}" dt="2024-02-08T06:48:34.776" v="8121"/>
          <ac:spMkLst>
            <pc:docMk/>
            <pc:sldMk cId="0" sldId="575"/>
            <ac:spMk id="56" creationId="{CA52A6C3-3A0E-635A-6095-D01FD6C0F643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7" creationId="{92690277-380E-79E5-AE84-901CC1EA6FCF}"/>
          </ac:spMkLst>
        </pc:spChg>
        <pc:spChg chg="add mod">
          <ac:chgData name="Per-Arne Sundsbø" userId="8d6116bd-2402-4185-af62-c702fac9a5ae" providerId="ADAL" clId="{AD19E40D-502D-4F50-A0B4-712E51D89335}" dt="2024-02-08T06:48:34.776" v="8121"/>
          <ac:spMkLst>
            <pc:docMk/>
            <pc:sldMk cId="0" sldId="575"/>
            <ac:spMk id="57" creationId="{BA26AAB9-6B2E-8CAE-3F68-C62166D3B55F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8" creationId="{E7424D2A-8526-C142-C731-0E35D67C2BFF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59" creationId="{2A3D04E5-8588-6811-27EE-216A4A6D862C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0" creationId="{6576DB9E-C2BA-FCC0-2183-633E2A074C2A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1" creationId="{D01D69CE-9303-DBA7-D2F8-697094542B1B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2" creationId="{37E681C4-D1B4-5185-3AEC-DC8C6711DCA5}"/>
          </ac:spMkLst>
        </pc:spChg>
        <pc:spChg chg="add mod">
          <ac:chgData name="Per-Arne Sundsbø" userId="8d6116bd-2402-4185-af62-c702fac9a5ae" providerId="ADAL" clId="{AD19E40D-502D-4F50-A0B4-712E51D89335}" dt="2024-02-08T06:48:50.898" v="8123"/>
          <ac:spMkLst>
            <pc:docMk/>
            <pc:sldMk cId="0" sldId="575"/>
            <ac:spMk id="63" creationId="{B61F47DC-C126-E392-E782-8501B6601AD4}"/>
          </ac:spMkLst>
        </pc:spChg>
        <pc:spChg chg="add mod">
          <ac:chgData name="Per-Arne Sundsbø" userId="8d6116bd-2402-4185-af62-c702fac9a5ae" providerId="ADAL" clId="{AD19E40D-502D-4F50-A0B4-712E51D89335}" dt="2024-02-08T06:48:50.898" v="8123"/>
          <ac:spMkLst>
            <pc:docMk/>
            <pc:sldMk cId="0" sldId="575"/>
            <ac:spMk id="64" creationId="{17AB6690-8A8A-CEF1-C697-B114BA6E76CB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4" creationId="{8DBC66E1-A0D7-09D7-5A6B-DBE30D5BACB7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6" creationId="{F93F6E55-5FEE-9EEB-CE88-892BC0125264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7" creationId="{331C4115-6CEE-FEBD-BB9F-DE093A7049D5}"/>
          </ac:spMkLst>
        </pc:spChg>
        <pc:spChg chg="mod">
          <ac:chgData name="Per-Arne Sundsbø" userId="8d6116bd-2402-4185-af62-c702fac9a5ae" providerId="ADAL" clId="{AD19E40D-502D-4F50-A0B4-712E51D89335}" dt="2024-02-08T06:52:31.394" v="8130" actId="1076"/>
          <ac:spMkLst>
            <pc:docMk/>
            <pc:sldMk cId="0" sldId="575"/>
            <ac:spMk id="67" creationId="{83E583F6-A58C-5814-355E-A687EBAE0444}"/>
          </ac:spMkLst>
        </pc:spChg>
        <pc:spChg chg="mod">
          <ac:chgData name="Per-Arne Sundsbø" userId="8d6116bd-2402-4185-af62-c702fac9a5ae" providerId="ADAL" clId="{AD19E40D-502D-4F50-A0B4-712E51D89335}" dt="2024-02-08T06:52:31.394" v="8130" actId="1076"/>
          <ac:spMkLst>
            <pc:docMk/>
            <pc:sldMk cId="0" sldId="575"/>
            <ac:spMk id="68" creationId="{889170C8-9B09-406A-6876-5D960F44101B}"/>
          </ac:spMkLst>
        </pc:spChg>
        <pc:spChg chg="mod">
          <ac:chgData name="Per-Arne Sundsbø" userId="8d6116bd-2402-4185-af62-c702fac9a5ae" providerId="ADAL" clId="{AD19E40D-502D-4F50-A0B4-712E51D89335}" dt="2024-02-06T06:46:44.042" v="4159" actId="165"/>
          <ac:spMkLst>
            <pc:docMk/>
            <pc:sldMk cId="0" sldId="575"/>
            <ac:spMk id="68" creationId="{AE61C08E-2AC3-24EB-E22E-097342A4B2F7}"/>
          </ac:spMkLst>
        </pc:spChg>
        <pc:spChg chg="mod">
          <ac:chgData name="Per-Arne Sundsbø" userId="8d6116bd-2402-4185-af62-c702fac9a5ae" providerId="ADAL" clId="{AD19E40D-502D-4F50-A0B4-712E51D89335}" dt="2024-02-08T06:52:45.560" v="8134" actId="1076"/>
          <ac:spMkLst>
            <pc:docMk/>
            <pc:sldMk cId="0" sldId="575"/>
            <ac:spMk id="73" creationId="{955FA522-BDA3-3E21-6D55-B9F7FC3E313D}"/>
          </ac:spMkLst>
        </pc:spChg>
        <pc:spChg chg="mod">
          <ac:chgData name="Per-Arne Sundsbø" userId="8d6116bd-2402-4185-af62-c702fac9a5ae" providerId="ADAL" clId="{AD19E40D-502D-4F50-A0B4-712E51D89335}" dt="2024-02-08T06:52:45.560" v="8134" actId="1076"/>
          <ac:spMkLst>
            <pc:docMk/>
            <pc:sldMk cId="0" sldId="575"/>
            <ac:spMk id="74" creationId="{B292EC2C-9D62-D097-0565-7142575E4739}"/>
          </ac:spMkLst>
        </pc:spChg>
        <pc:spChg chg="mod">
          <ac:chgData name="Per-Arne Sundsbø" userId="8d6116bd-2402-4185-af62-c702fac9a5ae" providerId="ADAL" clId="{AD19E40D-502D-4F50-A0B4-712E51D89335}" dt="2024-02-08T06:52:58.286" v="8136" actId="1076"/>
          <ac:spMkLst>
            <pc:docMk/>
            <pc:sldMk cId="0" sldId="575"/>
            <ac:spMk id="78" creationId="{078FC991-65D8-E928-DF5A-C8B899ABD88C}"/>
          </ac:spMkLst>
        </pc:spChg>
        <pc:spChg chg="mod">
          <ac:chgData name="Per-Arne Sundsbø" userId="8d6116bd-2402-4185-af62-c702fac9a5ae" providerId="ADAL" clId="{AD19E40D-502D-4F50-A0B4-712E51D89335}" dt="2024-02-08T06:52:58.286" v="8136" actId="1076"/>
          <ac:spMkLst>
            <pc:docMk/>
            <pc:sldMk cId="0" sldId="575"/>
            <ac:spMk id="79" creationId="{6575DB21-03FC-2D0F-BB29-89AAAF318951}"/>
          </ac:spMkLst>
        </pc:spChg>
        <pc:grpChg chg="mod">
          <ac:chgData name="Per-Arne Sundsbø" userId="8d6116bd-2402-4185-af62-c702fac9a5ae" providerId="ADAL" clId="{AD19E40D-502D-4F50-A0B4-712E51D89335}" dt="2024-02-06T06:46:38.110" v="4158"/>
          <ac:grpSpMkLst>
            <pc:docMk/>
            <pc:sldMk cId="0" sldId="575"/>
            <ac:grpSpMk id="1" creationId="{00000000-0000-0000-0000-000000000000}"/>
          </ac:grpSpMkLst>
        </pc:grpChg>
        <pc:grpChg chg="add mod">
          <ac:chgData name="Per-Arne Sundsbø" userId="8d6116bd-2402-4185-af62-c702fac9a5ae" providerId="ADAL" clId="{AD19E40D-502D-4F50-A0B4-712E51D89335}" dt="2024-02-08T06:52:07.230" v="8128" actId="1076"/>
          <ac:grpSpMkLst>
            <pc:docMk/>
            <pc:sldMk cId="0" sldId="575"/>
            <ac:grpSpMk id="3" creationId="{4E5298F7-4A39-6DC7-FE2F-0DD499128F84}"/>
          </ac:grpSpMkLst>
        </pc:grpChg>
        <pc:grpChg chg="add mod">
          <ac:chgData name="Per-Arne Sundsbø" userId="8d6116bd-2402-4185-af62-c702fac9a5ae" providerId="ADAL" clId="{AD19E40D-502D-4F50-A0B4-712E51D89335}" dt="2024-02-08T06:52:07.230" v="8128" actId="1076"/>
          <ac:grpSpMkLst>
            <pc:docMk/>
            <pc:sldMk cId="0" sldId="575"/>
            <ac:grpSpMk id="4" creationId="{8E044A6C-3753-0BD4-0A22-0D8F9FBB02FA}"/>
          </ac:grpSpMkLst>
        </pc:grpChg>
        <pc:grpChg chg="add del mod">
          <ac:chgData name="Per-Arne Sundsbø" userId="8d6116bd-2402-4185-af62-c702fac9a5ae" providerId="ADAL" clId="{AD19E40D-502D-4F50-A0B4-712E51D89335}" dt="2024-02-01T19:05:02.686" v="149"/>
          <ac:grpSpMkLst>
            <pc:docMk/>
            <pc:sldMk cId="0" sldId="575"/>
            <ac:grpSpMk id="4" creationId="{E467A5DB-9D28-6467-1501-3C923D4D9616}"/>
          </ac:grpSpMkLst>
        </pc:grpChg>
        <pc:grpChg chg="add del mod">
          <ac:chgData name="Per-Arne Sundsbø" userId="8d6116bd-2402-4185-af62-c702fac9a5ae" providerId="ADAL" clId="{AD19E40D-502D-4F50-A0B4-712E51D89335}" dt="2024-02-06T06:44:22.345" v="4142"/>
          <ac:grpSpMkLst>
            <pc:docMk/>
            <pc:sldMk cId="0" sldId="575"/>
            <ac:grpSpMk id="6" creationId="{96F91455-90F6-703D-64C4-6645FC1F6B06}"/>
          </ac:grpSpMkLst>
        </pc:grpChg>
        <pc:grpChg chg="mod">
          <ac:chgData name="Per-Arne Sundsbø" userId="8d6116bd-2402-4185-af62-c702fac9a5ae" providerId="ADAL" clId="{AD19E40D-502D-4F50-A0B4-712E51D89335}" dt="2024-02-06T06:44:21.850" v="4141" actId="14100"/>
          <ac:grpSpMkLst>
            <pc:docMk/>
            <pc:sldMk cId="0" sldId="575"/>
            <ac:grpSpMk id="8" creationId="{43C26A07-189F-04E9-E078-9D14ED30C25C}"/>
          </ac:grpSpMkLst>
        </pc:grpChg>
        <pc:grpChg chg="mod">
          <ac:chgData name="Per-Arne Sundsbø" userId="8d6116bd-2402-4185-af62-c702fac9a5ae" providerId="ADAL" clId="{AD19E40D-502D-4F50-A0B4-712E51D89335}" dt="2024-02-01T19:05:02.686" v="149"/>
          <ac:grpSpMkLst>
            <pc:docMk/>
            <pc:sldMk cId="0" sldId="575"/>
            <ac:grpSpMk id="9" creationId="{33FB7EE0-E6E4-E270-594E-42AC88F0C226}"/>
          </ac:grpSpMkLst>
        </pc:grpChg>
        <pc:grpChg chg="add del mod">
          <ac:chgData name="Per-Arne Sundsbø" userId="8d6116bd-2402-4185-af62-c702fac9a5ae" providerId="ADAL" clId="{AD19E40D-502D-4F50-A0B4-712E51D89335}" dt="2024-02-08T06:45:53.417" v="8109" actId="478"/>
          <ac:grpSpMkLst>
            <pc:docMk/>
            <pc:sldMk cId="0" sldId="575"/>
            <ac:grpSpMk id="13" creationId="{9EED93FE-4515-8C98-F886-97A65229AC62}"/>
          </ac:grpSpMkLst>
        </pc:grpChg>
        <pc:grpChg chg="mod">
          <ac:chgData name="Per-Arne Sundsbø" userId="8d6116bd-2402-4185-af62-c702fac9a5ae" providerId="ADAL" clId="{AD19E40D-502D-4F50-A0B4-712E51D89335}" dt="2024-02-06T06:44:21.850" v="4141" actId="14100"/>
          <ac:grpSpMkLst>
            <pc:docMk/>
            <pc:sldMk cId="0" sldId="575"/>
            <ac:grpSpMk id="13" creationId="{A61230FD-E05C-073D-4B8C-DD822F62BD99}"/>
          </ac:grpSpMkLst>
        </pc:grpChg>
        <pc:grpChg chg="add mod">
          <ac:chgData name="Per-Arne Sundsbø" userId="8d6116bd-2402-4185-af62-c702fac9a5ae" providerId="ADAL" clId="{AD19E40D-502D-4F50-A0B4-712E51D89335}" dt="2024-02-08T06:45:43.841" v="8108"/>
          <ac:grpSpMkLst>
            <pc:docMk/>
            <pc:sldMk cId="0" sldId="575"/>
            <ac:grpSpMk id="15" creationId="{7FE36B04-D7FC-E410-D9BE-2A916C29B952}"/>
          </ac:grpSpMkLst>
        </pc:grpChg>
        <pc:grpChg chg="add del mod">
          <ac:chgData name="Per-Arne Sundsbø" userId="8d6116bd-2402-4185-af62-c702fac9a5ae" providerId="ADAL" clId="{AD19E40D-502D-4F50-A0B4-712E51D89335}" dt="2024-02-01T19:05:19.051" v="151"/>
          <ac:grpSpMkLst>
            <pc:docMk/>
            <pc:sldMk cId="0" sldId="575"/>
            <ac:grpSpMk id="16" creationId="{B13680F8-F8A9-5F3B-3614-84D4986BBBCD}"/>
          </ac:grpSpMkLst>
        </pc:grpChg>
        <pc:grpChg chg="mod">
          <ac:chgData name="Per-Arne Sundsbø" userId="8d6116bd-2402-4185-af62-c702fac9a5ae" providerId="ADAL" clId="{AD19E40D-502D-4F50-A0B4-712E51D89335}" dt="2024-02-01T19:05:19.051" v="151"/>
          <ac:grpSpMkLst>
            <pc:docMk/>
            <pc:sldMk cId="0" sldId="575"/>
            <ac:grpSpMk id="17" creationId="{F7DCE399-EB97-4340-A28E-C9C4D3F212B9}"/>
          </ac:grpSpMkLst>
        </pc:grpChg>
        <pc:grpChg chg="add del mod">
          <ac:chgData name="Per-Arne Sundsbø" userId="8d6116bd-2402-4185-af62-c702fac9a5ae" providerId="ADAL" clId="{AD19E40D-502D-4F50-A0B4-712E51D89335}" dt="2024-02-02T06:45:10.407" v="459" actId="478"/>
          <ac:grpSpMkLst>
            <pc:docMk/>
            <pc:sldMk cId="0" sldId="575"/>
            <ac:grpSpMk id="22" creationId="{228974CD-DBFA-D3CA-CCB4-2CE778EEF434}"/>
          </ac:grpSpMkLst>
        </pc:grpChg>
        <pc:grpChg chg="add del mod">
          <ac:chgData name="Per-Arne Sundsbø" userId="8d6116bd-2402-4185-af62-c702fac9a5ae" providerId="ADAL" clId="{AD19E40D-502D-4F50-A0B4-712E51D89335}" dt="2024-02-08T06:45:56.841" v="8111" actId="478"/>
          <ac:grpSpMkLst>
            <pc:docMk/>
            <pc:sldMk cId="0" sldId="575"/>
            <ac:grpSpMk id="23" creationId="{223E6AB0-A88E-D49D-B079-1B45B3257F51}"/>
          </ac:grpSpMkLst>
        </pc:grpChg>
        <pc:grpChg chg="mod">
          <ac:chgData name="Per-Arne Sundsbø" userId="8d6116bd-2402-4185-af62-c702fac9a5ae" providerId="ADAL" clId="{AD19E40D-502D-4F50-A0B4-712E51D89335}" dt="2024-02-01T19:10:27.371" v="198"/>
          <ac:grpSpMkLst>
            <pc:docMk/>
            <pc:sldMk cId="0" sldId="575"/>
            <ac:grpSpMk id="23" creationId="{4BDC0261-FE32-776B-C773-F93771E27C38}"/>
          </ac:grpSpMkLst>
        </pc:grpChg>
        <pc:grpChg chg="add mod">
          <ac:chgData name="Per-Arne Sundsbø" userId="8d6116bd-2402-4185-af62-c702fac9a5ae" providerId="ADAL" clId="{AD19E40D-502D-4F50-A0B4-712E51D89335}" dt="2024-02-08T06:45:55.242" v="8110"/>
          <ac:grpSpMkLst>
            <pc:docMk/>
            <pc:sldMk cId="0" sldId="575"/>
            <ac:grpSpMk id="24" creationId="{5F22095A-A521-91CA-9A0C-14499A99FCF0}"/>
          </ac:grpSpMkLst>
        </pc:grpChg>
        <pc:grpChg chg="add del mod">
          <ac:chgData name="Per-Arne Sundsbø" userId="8d6116bd-2402-4185-af62-c702fac9a5ae" providerId="ADAL" clId="{AD19E40D-502D-4F50-A0B4-712E51D89335}" dt="2024-02-02T06:45:09.466" v="458" actId="478"/>
          <ac:grpSpMkLst>
            <pc:docMk/>
            <pc:sldMk cId="0" sldId="575"/>
            <ac:grpSpMk id="25" creationId="{5A55993B-A1DE-4946-35F3-D685B5802395}"/>
          </ac:grpSpMkLst>
        </pc:grpChg>
        <pc:grpChg chg="add del 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27" creationId="{0DFC301A-9A98-00AB-3124-8EDC52D8CEFE}"/>
          </ac:grpSpMkLst>
        </pc:grpChg>
        <pc:grpChg chg="add del mod">
          <ac:chgData name="Per-Arne Sundsbø" userId="8d6116bd-2402-4185-af62-c702fac9a5ae" providerId="ADAL" clId="{AD19E40D-502D-4F50-A0B4-712E51D89335}" dt="2024-02-02T06:45:08.879" v="457" actId="478"/>
          <ac:grpSpMkLst>
            <pc:docMk/>
            <pc:sldMk cId="0" sldId="575"/>
            <ac:grpSpMk id="28" creationId="{1EC12285-47B3-9113-2F6E-93D7504609EB}"/>
          </ac:grpSpMkLst>
        </pc:grpChg>
        <pc:grpChg chg="del mod topLvl">
          <ac:chgData name="Per-Arne Sundsbø" userId="8d6116bd-2402-4185-af62-c702fac9a5ae" providerId="ADAL" clId="{AD19E40D-502D-4F50-A0B4-712E51D89335}" dt="2024-02-06T06:46:48.902" v="4161" actId="478"/>
          <ac:grpSpMkLst>
            <pc:docMk/>
            <pc:sldMk cId="0" sldId="575"/>
            <ac:grpSpMk id="28" creationId="{CEFAE82B-FDAD-7F81-40BF-9FEE36D7250A}"/>
          </ac:grpSpMkLst>
        </pc:grpChg>
        <pc:grpChg chg="del mod topLvl">
          <ac:chgData name="Per-Arne Sundsbø" userId="8d6116bd-2402-4185-af62-c702fac9a5ae" providerId="ADAL" clId="{AD19E40D-502D-4F50-A0B4-712E51D89335}" dt="2024-02-06T06:46:48.031" v="4160" actId="478"/>
          <ac:grpSpMkLst>
            <pc:docMk/>
            <pc:sldMk cId="0" sldId="575"/>
            <ac:grpSpMk id="29" creationId="{C882A776-C261-8559-BE72-C5E9536EFA80}"/>
          </ac:grpSpMkLst>
        </pc:grpChg>
        <pc:grpChg chg="del mod topLvl">
          <ac:chgData name="Per-Arne Sundsbø" userId="8d6116bd-2402-4185-af62-c702fac9a5ae" providerId="ADAL" clId="{AD19E40D-502D-4F50-A0B4-712E51D89335}" dt="2024-02-06T06:47:06.830" v="4163" actId="21"/>
          <ac:grpSpMkLst>
            <pc:docMk/>
            <pc:sldMk cId="0" sldId="575"/>
            <ac:grpSpMk id="30" creationId="{6F2602A9-EED1-680D-87B9-1408EEF3916F}"/>
          </ac:grpSpMkLst>
        </pc:grpChg>
        <pc:grpChg chg="mod">
          <ac:chgData name="Per-Arne Sundsbø" userId="8d6116bd-2402-4185-af62-c702fac9a5ae" providerId="ADAL" clId="{AD19E40D-502D-4F50-A0B4-712E51D89335}" dt="2024-02-01T19:10:27.371" v="198"/>
          <ac:grpSpMkLst>
            <pc:docMk/>
            <pc:sldMk cId="0" sldId="575"/>
            <ac:grpSpMk id="30" creationId="{A756ECFC-8F4B-6117-C4E9-B341CDD056AE}"/>
          </ac:grpSpMkLst>
        </pc:grpChg>
        <pc:grpChg chg="add mod">
          <ac:chgData name="Per-Arne Sundsbø" userId="8d6116bd-2402-4185-af62-c702fac9a5ae" providerId="ADAL" clId="{AD19E40D-502D-4F50-A0B4-712E51D89335}" dt="2024-02-08T06:46:25.416" v="8113"/>
          <ac:grpSpMkLst>
            <pc:docMk/>
            <pc:sldMk cId="0" sldId="575"/>
            <ac:grpSpMk id="31" creationId="{5EDB500E-EAE1-5F39-4A4C-0E948B767963}"/>
          </ac:grpSpMkLst>
        </pc:grpChg>
        <pc:grpChg chg="mod">
          <ac:chgData name="Per-Arne Sundsbø" userId="8d6116bd-2402-4185-af62-c702fac9a5ae" providerId="ADAL" clId="{AD19E40D-502D-4F50-A0B4-712E51D89335}" dt="2024-02-01T19:10:27.371" v="198"/>
          <ac:grpSpMkLst>
            <pc:docMk/>
            <pc:sldMk cId="0" sldId="575"/>
            <ac:grpSpMk id="31" creationId="{A29A3538-B910-000A-7B17-596318AC0366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31" creationId="{E3948842-5EB3-8E94-AE64-69854B49C34C}"/>
          </ac:grpSpMkLst>
        </pc:grpChg>
        <pc:grpChg chg="add mod">
          <ac:chgData name="Per-Arne Sundsbø" userId="8d6116bd-2402-4185-af62-c702fac9a5ae" providerId="ADAL" clId="{AD19E40D-502D-4F50-A0B4-712E51D89335}" dt="2024-02-08T06:46:25.416" v="8113"/>
          <ac:grpSpMkLst>
            <pc:docMk/>
            <pc:sldMk cId="0" sldId="575"/>
            <ac:grpSpMk id="32" creationId="{9524FE4F-25AE-3A41-6932-F8EE3782785B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33" creationId="{23AC0769-C891-D947-F429-972517BCCB3A}"/>
          </ac:grpSpMkLst>
        </pc:grpChg>
        <pc:grpChg chg="add del mod">
          <ac:chgData name="Per-Arne Sundsbø" userId="8d6116bd-2402-4185-af62-c702fac9a5ae" providerId="ADAL" clId="{AD19E40D-502D-4F50-A0B4-712E51D89335}" dt="2024-02-02T06:45:10.907" v="460" actId="478"/>
          <ac:grpSpMkLst>
            <pc:docMk/>
            <pc:sldMk cId="0" sldId="575"/>
            <ac:grpSpMk id="36" creationId="{45D4C1CB-584F-E198-8DDC-B6EF1BF15D55}"/>
          </ac:grpSpMkLst>
        </pc:grpChg>
        <pc:grpChg chg="mod">
          <ac:chgData name="Per-Arne Sundsbø" userId="8d6116bd-2402-4185-af62-c702fac9a5ae" providerId="ADAL" clId="{AD19E40D-502D-4F50-A0B4-712E51D89335}" dt="2024-02-01T19:10:31.031" v="199" actId="1076"/>
          <ac:grpSpMkLst>
            <pc:docMk/>
            <pc:sldMk cId="0" sldId="575"/>
            <ac:grpSpMk id="37" creationId="{BD1835E9-370C-41C5-21D4-CFD965BE9E02}"/>
          </ac:grpSpMkLst>
        </pc:grpChg>
        <pc:grpChg chg="mod">
          <ac:chgData name="Per-Arne Sundsbø" userId="8d6116bd-2402-4185-af62-c702fac9a5ae" providerId="ADAL" clId="{AD19E40D-502D-4F50-A0B4-712E51D89335}" dt="2024-02-01T19:10:31.031" v="199" actId="1076"/>
          <ac:grpSpMkLst>
            <pc:docMk/>
            <pc:sldMk cId="0" sldId="575"/>
            <ac:grpSpMk id="38" creationId="{A6A4D18C-13D5-157B-EEB4-0334A1F11937}"/>
          </ac:grpSpMkLst>
        </pc:grpChg>
        <pc:grpChg chg="add mod">
          <ac:chgData name="Per-Arne Sundsbø" userId="8d6116bd-2402-4185-af62-c702fac9a5ae" providerId="ADAL" clId="{AD19E40D-502D-4F50-A0B4-712E51D89335}" dt="2024-02-08T06:47:40.977" v="8115"/>
          <ac:grpSpMkLst>
            <pc:docMk/>
            <pc:sldMk cId="0" sldId="575"/>
            <ac:grpSpMk id="38" creationId="{CE291061-C7E1-B028-7174-6112B2191A65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38" creationId="{FE669210-F596-AE41-9619-6A7158C5658E}"/>
          </ac:grpSpMkLst>
        </pc:grpChg>
        <pc:grpChg chg="add mod">
          <ac:chgData name="Per-Arne Sundsbø" userId="8d6116bd-2402-4185-af62-c702fac9a5ae" providerId="ADAL" clId="{AD19E40D-502D-4F50-A0B4-712E51D89335}" dt="2024-02-08T06:47:40.977" v="8115"/>
          <ac:grpSpMkLst>
            <pc:docMk/>
            <pc:sldMk cId="0" sldId="575"/>
            <ac:grpSpMk id="39" creationId="{80498124-548F-AF93-EF2B-9C59E4B9EFDD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39" creationId="{E3B1A3A7-3481-9FE4-3186-80ACAB7F7A78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44" creationId="{617C12A6-7639-DC40-AB6C-827776961489}"/>
          </ac:grpSpMkLst>
        </pc:grpChg>
        <pc:grpChg chg="add mod">
          <ac:chgData name="Per-Arne Sundsbø" userId="8d6116bd-2402-4185-af62-c702fac9a5ae" providerId="ADAL" clId="{AD19E40D-502D-4F50-A0B4-712E51D89335}" dt="2024-02-08T06:48:18.686" v="8119"/>
          <ac:grpSpMkLst>
            <pc:docMk/>
            <pc:sldMk cId="0" sldId="575"/>
            <ac:grpSpMk id="45" creationId="{DCA76952-8506-310B-2778-F8742E4D7BC9}"/>
          </ac:grpSpMkLst>
        </pc:grpChg>
        <pc:grpChg chg="add mod">
          <ac:chgData name="Per-Arne Sundsbø" userId="8d6116bd-2402-4185-af62-c702fac9a5ae" providerId="ADAL" clId="{AD19E40D-502D-4F50-A0B4-712E51D89335}" dt="2024-02-08T06:48:18.686" v="8119"/>
          <ac:grpSpMkLst>
            <pc:docMk/>
            <pc:sldMk cId="0" sldId="575"/>
            <ac:grpSpMk id="46" creationId="{0E4E918D-5AA7-A3D2-D9C9-76E0E90EE102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46" creationId="{D9241CCA-C185-E7A0-DCF1-5007DFCA951E}"/>
          </ac:grpSpMkLst>
        </pc:grpChg>
        <pc:grpChg chg="add mod">
          <ac:chgData name="Per-Arne Sundsbø" userId="8d6116bd-2402-4185-af62-c702fac9a5ae" providerId="ADAL" clId="{AD19E40D-502D-4F50-A0B4-712E51D89335}" dt="2024-02-08T06:48:34.776" v="8121"/>
          <ac:grpSpMkLst>
            <pc:docMk/>
            <pc:sldMk cId="0" sldId="575"/>
            <ac:grpSpMk id="52" creationId="{426B8794-F5F9-28FA-CF66-F3BEEEC259CC}"/>
          </ac:grpSpMkLst>
        </pc:grpChg>
        <pc:grpChg chg="add mod">
          <ac:chgData name="Per-Arne Sundsbø" userId="8d6116bd-2402-4185-af62-c702fac9a5ae" providerId="ADAL" clId="{AD19E40D-502D-4F50-A0B4-712E51D89335}" dt="2024-02-08T06:48:34.776" v="8121"/>
          <ac:grpSpMkLst>
            <pc:docMk/>
            <pc:sldMk cId="0" sldId="575"/>
            <ac:grpSpMk id="53" creationId="{505B6B71-717D-2CCD-4E72-B6A06B612470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54" creationId="{871BB9FE-E97E-A334-405C-E25E6DB5BC3F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56" creationId="{047F3AF6-B575-A27E-A93A-D6C1A59DC6DB}"/>
          </ac:grpSpMkLst>
        </pc:grpChg>
        <pc:grpChg chg="add mod">
          <ac:chgData name="Per-Arne Sundsbø" userId="8d6116bd-2402-4185-af62-c702fac9a5ae" providerId="ADAL" clId="{AD19E40D-502D-4F50-A0B4-712E51D89335}" dt="2024-02-08T06:48:50.898" v="8123"/>
          <ac:grpSpMkLst>
            <pc:docMk/>
            <pc:sldMk cId="0" sldId="575"/>
            <ac:grpSpMk id="59" creationId="{D6B6B8DB-5DA1-3145-B659-7F75E6627666}"/>
          </ac:grpSpMkLst>
        </pc:grpChg>
        <pc:grpChg chg="add mod">
          <ac:chgData name="Per-Arne Sundsbø" userId="8d6116bd-2402-4185-af62-c702fac9a5ae" providerId="ADAL" clId="{AD19E40D-502D-4F50-A0B4-712E51D89335}" dt="2024-02-08T06:48:50.898" v="8123"/>
          <ac:grpSpMkLst>
            <pc:docMk/>
            <pc:sldMk cId="0" sldId="575"/>
            <ac:grpSpMk id="60" creationId="{32456D77-03E4-516E-AA3A-5BBCF8A60842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63" creationId="{ED7B1F2A-6478-B491-F2D3-880391FD535C}"/>
          </ac:grpSpMkLst>
        </pc:grpChg>
        <pc:grpChg chg="mod">
          <ac:chgData name="Per-Arne Sundsbø" userId="8d6116bd-2402-4185-af62-c702fac9a5ae" providerId="ADAL" clId="{AD19E40D-502D-4F50-A0B4-712E51D89335}" dt="2024-02-06T06:46:44.042" v="4159" actId="165"/>
          <ac:grpSpMkLst>
            <pc:docMk/>
            <pc:sldMk cId="0" sldId="575"/>
            <ac:grpSpMk id="65" creationId="{F65AE5EE-CB31-E027-8EFD-6AB826E5F137}"/>
          </ac:grpSpMkLst>
        </pc:grpChg>
        <pc:grpChg chg="add mod">
          <ac:chgData name="Per-Arne Sundsbø" userId="8d6116bd-2402-4185-af62-c702fac9a5ae" providerId="ADAL" clId="{AD19E40D-502D-4F50-A0B4-712E51D89335}" dt="2024-02-08T06:52:31.394" v="8130" actId="1076"/>
          <ac:grpSpMkLst>
            <pc:docMk/>
            <pc:sldMk cId="0" sldId="575"/>
            <ac:grpSpMk id="66" creationId="{3F022A96-A5C9-1E49-3E8F-2EF607608F6C}"/>
          </ac:grpSpMkLst>
        </pc:grpChg>
        <pc:grpChg chg="add mod">
          <ac:chgData name="Per-Arne Sundsbø" userId="8d6116bd-2402-4185-af62-c702fac9a5ae" providerId="ADAL" clId="{AD19E40D-502D-4F50-A0B4-712E51D89335}" dt="2024-02-08T06:52:45.560" v="8134" actId="1076"/>
          <ac:grpSpMkLst>
            <pc:docMk/>
            <pc:sldMk cId="0" sldId="575"/>
            <ac:grpSpMk id="72" creationId="{7E5980AF-CD9E-F1B3-D954-DFD19A16C681}"/>
          </ac:grpSpMkLst>
        </pc:grpChg>
        <pc:grpChg chg="add mod">
          <ac:chgData name="Per-Arne Sundsbø" userId="8d6116bd-2402-4185-af62-c702fac9a5ae" providerId="ADAL" clId="{AD19E40D-502D-4F50-A0B4-712E51D89335}" dt="2024-02-08T06:52:58.286" v="8136" actId="1076"/>
          <ac:grpSpMkLst>
            <pc:docMk/>
            <pc:sldMk cId="0" sldId="575"/>
            <ac:grpSpMk id="77" creationId="{552AE79A-FD6E-BFAF-0679-AFABB6A52AE3}"/>
          </ac:grpSpMkLst>
        </pc:grpChg>
        <pc:picChg chg="add del mod">
          <ac:chgData name="Per-Arne Sundsbø" userId="8d6116bd-2402-4185-af62-c702fac9a5ae" providerId="ADAL" clId="{AD19E40D-502D-4F50-A0B4-712E51D89335}" dt="2024-02-06T06:44:03.924" v="4138"/>
          <ac:picMkLst>
            <pc:docMk/>
            <pc:sldMk cId="0" sldId="575"/>
            <ac:picMk id="4" creationId="{13A48BE2-8911-1A15-28C9-33DF9760F1D6}"/>
          </ac:picMkLst>
        </pc:picChg>
        <pc:picChg chg="add del mod">
          <ac:chgData name="Per-Arne Sundsbø" userId="8d6116bd-2402-4185-af62-c702fac9a5ae" providerId="ADAL" clId="{AD19E40D-502D-4F50-A0B4-712E51D89335}" dt="2024-02-05T19:13:07.158" v="3698" actId="478"/>
          <ac:picMkLst>
            <pc:docMk/>
            <pc:sldMk cId="0" sldId="575"/>
            <ac:picMk id="4" creationId="{5EDAB131-F546-8AE6-3E05-C4BD49D7F304}"/>
          </ac:picMkLst>
        </pc:picChg>
        <pc:picChg chg="add mod">
          <ac:chgData name="Per-Arne Sundsbø" userId="8d6116bd-2402-4185-af62-c702fac9a5ae" providerId="ADAL" clId="{AD19E40D-502D-4F50-A0B4-712E51D89335}" dt="2024-02-08T06:52:36.757" v="8132" actId="1076"/>
          <ac:picMkLst>
            <pc:docMk/>
            <pc:sldMk cId="0" sldId="575"/>
            <ac:picMk id="5" creationId="{036EED28-74EA-4992-788B-CD16DCD2BA25}"/>
          </ac:picMkLst>
        </pc:picChg>
        <pc:picChg chg="add del mod">
          <ac:chgData name="Per-Arne Sundsbø" userId="8d6116bd-2402-4185-af62-c702fac9a5ae" providerId="ADAL" clId="{AD19E40D-502D-4F50-A0B4-712E51D89335}" dt="2024-02-05T19:06:48.523" v="3661" actId="478"/>
          <ac:picMkLst>
            <pc:docMk/>
            <pc:sldMk cId="0" sldId="575"/>
            <ac:picMk id="6" creationId="{CC00B039-2025-86A2-81D1-798D5D823FCB}"/>
          </ac:picMkLst>
        </pc:picChg>
        <pc:picChg chg="del">
          <ac:chgData name="Per-Arne Sundsbø" userId="8d6116bd-2402-4185-af62-c702fac9a5ae" providerId="ADAL" clId="{AD19E40D-502D-4F50-A0B4-712E51D89335}" dt="2024-02-01T19:03:38.143" v="128" actId="478"/>
          <ac:picMkLst>
            <pc:docMk/>
            <pc:sldMk cId="0" sldId="575"/>
            <ac:picMk id="7" creationId="{00000000-0000-0000-0000-000000000000}"/>
          </ac:picMkLst>
        </pc:picChg>
        <pc:picChg chg="add mod modCrop">
          <ac:chgData name="Per-Arne Sundsbø" userId="8d6116bd-2402-4185-af62-c702fac9a5ae" providerId="ADAL" clId="{AD19E40D-502D-4F50-A0B4-712E51D89335}" dt="2024-02-06T06:46:38.110" v="4158"/>
          <ac:picMkLst>
            <pc:docMk/>
            <pc:sldMk cId="0" sldId="575"/>
            <ac:picMk id="9" creationId="{84A10AFC-754C-AE06-DC92-DE5D585216E6}"/>
          </ac:picMkLst>
        </pc:picChg>
        <pc:picChg chg="add mod">
          <ac:chgData name="Per-Arne Sundsbø" userId="8d6116bd-2402-4185-af62-c702fac9a5ae" providerId="ADAL" clId="{AD19E40D-502D-4F50-A0B4-712E51D89335}" dt="2024-02-06T06:46:38.110" v="4158"/>
          <ac:picMkLst>
            <pc:docMk/>
            <pc:sldMk cId="0" sldId="575"/>
            <ac:picMk id="12" creationId="{B14A8375-FEDE-77FB-DDBF-20185F1A445B}"/>
          </ac:picMkLst>
        </pc:picChg>
        <pc:picChg chg="add del mod">
          <ac:chgData name="Per-Arne Sundsbø" userId="8d6116bd-2402-4185-af62-c702fac9a5ae" providerId="ADAL" clId="{AD19E40D-502D-4F50-A0B4-712E51D89335}" dt="2024-02-05T19:14:28.480" v="3706" actId="478"/>
          <ac:picMkLst>
            <pc:docMk/>
            <pc:sldMk cId="0" sldId="575"/>
            <ac:picMk id="13" creationId="{A85DD1AE-B9AB-9BC3-F3A8-125B1323D0C9}"/>
          </ac:picMkLst>
        </pc:picChg>
        <pc:picChg chg="add mod modCrop">
          <ac:chgData name="Per-Arne Sundsbø" userId="8d6116bd-2402-4185-af62-c702fac9a5ae" providerId="ADAL" clId="{AD19E40D-502D-4F50-A0B4-712E51D89335}" dt="2024-02-06T06:46:38.110" v="4158"/>
          <ac:picMkLst>
            <pc:docMk/>
            <pc:sldMk cId="0" sldId="575"/>
            <ac:picMk id="16" creationId="{7EA78E9E-F896-B7C3-BA87-7C0CCE4D662B}"/>
          </ac:picMkLst>
        </pc:picChg>
        <pc:picChg chg="add del mod">
          <ac:chgData name="Per-Arne Sundsbø" userId="8d6116bd-2402-4185-af62-c702fac9a5ae" providerId="ADAL" clId="{AD19E40D-502D-4F50-A0B4-712E51D89335}" dt="2024-02-06T06:46:35.402" v="4157" actId="478"/>
          <ac:picMkLst>
            <pc:docMk/>
            <pc:sldMk cId="0" sldId="575"/>
            <ac:picMk id="21" creationId="{C906BFEF-4021-5263-3FC5-24191CAB152E}"/>
          </ac:picMkLst>
        </pc:picChg>
        <pc:picChg chg="add del mod">
          <ac:chgData name="Per-Arne Sundsbø" userId="8d6116bd-2402-4185-af62-c702fac9a5ae" providerId="ADAL" clId="{AD19E40D-502D-4F50-A0B4-712E51D89335}" dt="2024-02-06T06:45:41.445" v="4152"/>
          <ac:picMkLst>
            <pc:docMk/>
            <pc:sldMk cId="0" sldId="575"/>
            <ac:picMk id="23" creationId="{77697564-0B4E-D894-791C-0E4276DD208A}"/>
          </ac:picMkLst>
        </pc:picChg>
        <pc:picChg chg="add del mod">
          <ac:chgData name="Per-Arne Sundsbø" userId="8d6116bd-2402-4185-af62-c702fac9a5ae" providerId="ADAL" clId="{AD19E40D-502D-4F50-A0B4-712E51D89335}" dt="2024-02-06T06:45:48.555" v="4156" actId="478"/>
          <ac:picMkLst>
            <pc:docMk/>
            <pc:sldMk cId="0" sldId="575"/>
            <ac:picMk id="25" creationId="{502AC9EF-2F49-2DA2-5F7B-B66BE18D0B87}"/>
          </ac:picMkLst>
        </pc:picChg>
        <pc:picChg chg="add del mod">
          <ac:chgData name="Per-Arne Sundsbø" userId="8d6116bd-2402-4185-af62-c702fac9a5ae" providerId="ADAL" clId="{AD19E40D-502D-4F50-A0B4-712E51D89335}" dt="2024-02-08T06:44:20.520" v="8103" actId="478"/>
          <ac:picMkLst>
            <pc:docMk/>
            <pc:sldMk cId="0" sldId="575"/>
            <ac:picMk id="69" creationId="{73303CAC-F680-DE94-6F81-609CE4A1AFBC}"/>
          </ac:picMkLst>
        </pc:picChg>
        <pc:picChg chg="add del mod">
          <ac:chgData name="Per-Arne Sundsbø" userId="8d6116bd-2402-4185-af62-c702fac9a5ae" providerId="ADAL" clId="{AD19E40D-502D-4F50-A0B4-712E51D89335}" dt="2024-02-05T19:03:44.755" v="3623" actId="478"/>
          <ac:picMkLst>
            <pc:docMk/>
            <pc:sldMk cId="0" sldId="575"/>
            <ac:picMk id="2050" creationId="{2FA339F7-00B3-1E24-813A-CC7DAEF0DEDE}"/>
          </ac:picMkLst>
        </pc:picChg>
        <pc:picChg chg="add del mod">
          <ac:chgData name="Per-Arne Sundsbø" userId="8d6116bd-2402-4185-af62-c702fac9a5ae" providerId="ADAL" clId="{AD19E40D-502D-4F50-A0B4-712E51D89335}" dt="2024-02-05T19:06:49.774" v="3662" actId="478"/>
          <ac:picMkLst>
            <pc:docMk/>
            <pc:sldMk cId="0" sldId="575"/>
            <ac:picMk id="2052" creationId="{BED9BBF2-8769-BCBE-6F5C-DEDDA38FB380}"/>
          </ac:picMkLst>
        </pc:picChg>
        <pc:cxnChg chg="add mod">
          <ac:chgData name="Per-Arne Sundsbø" userId="8d6116bd-2402-4185-af62-c702fac9a5ae" providerId="ADAL" clId="{AD19E40D-502D-4F50-A0B4-712E51D89335}" dt="2024-02-08T06:45:43.841" v="8108"/>
          <ac:cxnSpMkLst>
            <pc:docMk/>
            <pc:sldMk cId="0" sldId="575"/>
            <ac:cxnSpMk id="18" creationId="{47A3A163-E473-309D-C292-AE21AFE9DDEB}"/>
          </ac:cxnSpMkLst>
        </pc:cxnChg>
        <pc:cxnChg chg="add mod">
          <ac:chgData name="Per-Arne Sundsbø" userId="8d6116bd-2402-4185-af62-c702fac9a5ae" providerId="ADAL" clId="{AD19E40D-502D-4F50-A0B4-712E51D89335}" dt="2024-02-08T06:45:43.841" v="8108"/>
          <ac:cxnSpMkLst>
            <pc:docMk/>
            <pc:sldMk cId="0" sldId="575"/>
            <ac:cxnSpMk id="19" creationId="{C94D8091-B5A7-6744-F958-D9CD6521FBC4}"/>
          </ac:cxnSpMkLst>
        </pc:cxnChg>
        <pc:cxnChg chg="add mod">
          <ac:chgData name="Per-Arne Sundsbø" userId="8d6116bd-2402-4185-af62-c702fac9a5ae" providerId="ADAL" clId="{AD19E40D-502D-4F50-A0B4-712E51D89335}" dt="2024-02-08T06:45:43.841" v="8108"/>
          <ac:cxnSpMkLst>
            <pc:docMk/>
            <pc:sldMk cId="0" sldId="575"/>
            <ac:cxnSpMk id="22" creationId="{975EB12D-FF0F-C7C1-3942-6F320C6B898C}"/>
          </ac:cxnSpMkLst>
        </pc:cxnChg>
        <pc:cxnChg chg="add mod">
          <ac:chgData name="Per-Arne Sundsbø" userId="8d6116bd-2402-4185-af62-c702fac9a5ae" providerId="ADAL" clId="{AD19E40D-502D-4F50-A0B4-712E51D89335}" dt="2024-02-08T06:45:55.242" v="8110"/>
          <ac:cxnSpMkLst>
            <pc:docMk/>
            <pc:sldMk cId="0" sldId="575"/>
            <ac:cxnSpMk id="25" creationId="{359756D1-04C2-694F-8269-C7BC938BA7DD}"/>
          </ac:cxnSpMkLst>
        </pc:cxnChg>
        <pc:cxnChg chg="add mod">
          <ac:chgData name="Per-Arne Sundsbø" userId="8d6116bd-2402-4185-af62-c702fac9a5ae" providerId="ADAL" clId="{AD19E40D-502D-4F50-A0B4-712E51D89335}" dt="2024-02-08T06:45:55.242" v="8110"/>
          <ac:cxnSpMkLst>
            <pc:docMk/>
            <pc:sldMk cId="0" sldId="575"/>
            <ac:cxnSpMk id="27" creationId="{47290273-DFC7-25C3-C3F2-5260C8988C4B}"/>
          </ac:cxnSpMkLst>
        </pc:cxnChg>
        <pc:cxnChg chg="add mod">
          <ac:chgData name="Per-Arne Sundsbø" userId="8d6116bd-2402-4185-af62-c702fac9a5ae" providerId="ADAL" clId="{AD19E40D-502D-4F50-A0B4-712E51D89335}" dt="2024-02-08T06:45:55.242" v="8110"/>
          <ac:cxnSpMkLst>
            <pc:docMk/>
            <pc:sldMk cId="0" sldId="575"/>
            <ac:cxnSpMk id="30" creationId="{97BEBCAF-5146-2396-E4FF-CA0911962780}"/>
          </ac:cxnSpMkLst>
        </pc:cxnChg>
        <pc:cxnChg chg="add mod">
          <ac:chgData name="Per-Arne Sundsbø" userId="8d6116bd-2402-4185-af62-c702fac9a5ae" providerId="ADAL" clId="{AD19E40D-502D-4F50-A0B4-712E51D89335}" dt="2024-02-08T06:46:25.416" v="8113"/>
          <ac:cxnSpMkLst>
            <pc:docMk/>
            <pc:sldMk cId="0" sldId="575"/>
            <ac:cxnSpMk id="33" creationId="{890D0017-88B5-091F-6FAA-2FBFC9F6D217}"/>
          </ac:cxnSpMkLst>
        </pc:cxnChg>
        <pc:cxnChg chg="add mod">
          <ac:chgData name="Per-Arne Sundsbø" userId="8d6116bd-2402-4185-af62-c702fac9a5ae" providerId="ADAL" clId="{AD19E40D-502D-4F50-A0B4-712E51D89335}" dt="2024-02-08T06:46:25.416" v="8113"/>
          <ac:cxnSpMkLst>
            <pc:docMk/>
            <pc:sldMk cId="0" sldId="575"/>
            <ac:cxnSpMk id="34" creationId="{81FA7666-DE18-1089-A289-0A761BE2AEE0}"/>
          </ac:cxnSpMkLst>
        </pc:cxnChg>
        <pc:cxnChg chg="add mod">
          <ac:chgData name="Per-Arne Sundsbø" userId="8d6116bd-2402-4185-af62-c702fac9a5ae" providerId="ADAL" clId="{AD19E40D-502D-4F50-A0B4-712E51D89335}" dt="2024-02-08T06:46:25.416" v="8113"/>
          <ac:cxnSpMkLst>
            <pc:docMk/>
            <pc:sldMk cId="0" sldId="575"/>
            <ac:cxnSpMk id="37" creationId="{D0295021-FCFC-2DC1-48C8-C15863854A4C}"/>
          </ac:cxnSpMkLst>
        </pc:cxnChg>
        <pc:cxnChg chg="add mod">
          <ac:chgData name="Per-Arne Sundsbø" userId="8d6116bd-2402-4185-af62-c702fac9a5ae" providerId="ADAL" clId="{AD19E40D-502D-4F50-A0B4-712E51D89335}" dt="2024-02-08T06:47:40.977" v="8115"/>
          <ac:cxnSpMkLst>
            <pc:docMk/>
            <pc:sldMk cId="0" sldId="575"/>
            <ac:cxnSpMk id="40" creationId="{2CC65CE9-5EB1-EC37-3609-232E878536EF}"/>
          </ac:cxnSpMkLst>
        </pc:cxnChg>
        <pc:cxnChg chg="add mod">
          <ac:chgData name="Per-Arne Sundsbø" userId="8d6116bd-2402-4185-af62-c702fac9a5ae" providerId="ADAL" clId="{AD19E40D-502D-4F50-A0B4-712E51D89335}" dt="2024-02-08T06:47:40.977" v="8115"/>
          <ac:cxnSpMkLst>
            <pc:docMk/>
            <pc:sldMk cId="0" sldId="575"/>
            <ac:cxnSpMk id="41" creationId="{B9C9104F-0DE6-45C0-0FCD-132EC9F456B7}"/>
          </ac:cxnSpMkLst>
        </pc:cxnChg>
        <pc:cxnChg chg="add mod">
          <ac:chgData name="Per-Arne Sundsbø" userId="8d6116bd-2402-4185-af62-c702fac9a5ae" providerId="ADAL" clId="{AD19E40D-502D-4F50-A0B4-712E51D89335}" dt="2024-02-08T06:47:40.977" v="8115"/>
          <ac:cxnSpMkLst>
            <pc:docMk/>
            <pc:sldMk cId="0" sldId="575"/>
            <ac:cxnSpMk id="44" creationId="{C76DE3B1-F78A-8245-C4CE-C2EB94FDE07D}"/>
          </ac:cxnSpMkLst>
        </pc:cxnChg>
        <pc:cxnChg chg="add mod">
          <ac:chgData name="Per-Arne Sundsbø" userId="8d6116bd-2402-4185-af62-c702fac9a5ae" providerId="ADAL" clId="{AD19E40D-502D-4F50-A0B4-712E51D89335}" dt="2024-02-08T06:48:18.686" v="8119"/>
          <ac:cxnSpMkLst>
            <pc:docMk/>
            <pc:sldMk cId="0" sldId="575"/>
            <ac:cxnSpMk id="47" creationId="{A4D0C907-B125-95C4-4699-F710900C4480}"/>
          </ac:cxnSpMkLst>
        </pc:cxnChg>
        <pc:cxnChg chg="add mod">
          <ac:chgData name="Per-Arne Sundsbø" userId="8d6116bd-2402-4185-af62-c702fac9a5ae" providerId="ADAL" clId="{AD19E40D-502D-4F50-A0B4-712E51D89335}" dt="2024-02-08T06:48:18.686" v="8119"/>
          <ac:cxnSpMkLst>
            <pc:docMk/>
            <pc:sldMk cId="0" sldId="575"/>
            <ac:cxnSpMk id="48" creationId="{42711DED-ED84-F833-031D-94B889F302B6}"/>
          </ac:cxnSpMkLst>
        </pc:cxnChg>
        <pc:cxnChg chg="add mod">
          <ac:chgData name="Per-Arne Sundsbø" userId="8d6116bd-2402-4185-af62-c702fac9a5ae" providerId="ADAL" clId="{AD19E40D-502D-4F50-A0B4-712E51D89335}" dt="2024-02-08T06:48:18.686" v="8119"/>
          <ac:cxnSpMkLst>
            <pc:docMk/>
            <pc:sldMk cId="0" sldId="575"/>
            <ac:cxnSpMk id="51" creationId="{E112ABA3-9FE1-4337-CB9B-FFDEDD3EC30C}"/>
          </ac:cxnSpMkLst>
        </pc:cxnChg>
        <pc:cxnChg chg="add mod">
          <ac:chgData name="Per-Arne Sundsbø" userId="8d6116bd-2402-4185-af62-c702fac9a5ae" providerId="ADAL" clId="{AD19E40D-502D-4F50-A0B4-712E51D89335}" dt="2024-02-08T06:48:34.776" v="8121"/>
          <ac:cxnSpMkLst>
            <pc:docMk/>
            <pc:sldMk cId="0" sldId="575"/>
            <ac:cxnSpMk id="54" creationId="{62C79E91-C1D8-6D7E-FD58-E69911731190}"/>
          </ac:cxnSpMkLst>
        </pc:cxnChg>
        <pc:cxnChg chg="add mod">
          <ac:chgData name="Per-Arne Sundsbø" userId="8d6116bd-2402-4185-af62-c702fac9a5ae" providerId="ADAL" clId="{AD19E40D-502D-4F50-A0B4-712E51D89335}" dt="2024-02-08T06:48:34.776" v="8121"/>
          <ac:cxnSpMkLst>
            <pc:docMk/>
            <pc:sldMk cId="0" sldId="575"/>
            <ac:cxnSpMk id="55" creationId="{0A512B96-5A18-A56D-9E7A-F3D180C56B49}"/>
          </ac:cxnSpMkLst>
        </pc:cxnChg>
        <pc:cxnChg chg="add mod">
          <ac:chgData name="Per-Arne Sundsbø" userId="8d6116bd-2402-4185-af62-c702fac9a5ae" providerId="ADAL" clId="{AD19E40D-502D-4F50-A0B4-712E51D89335}" dt="2024-02-08T06:48:34.776" v="8121"/>
          <ac:cxnSpMkLst>
            <pc:docMk/>
            <pc:sldMk cId="0" sldId="575"/>
            <ac:cxnSpMk id="58" creationId="{F102FE5A-A240-B7DE-13F8-799EB31E1DFD}"/>
          </ac:cxnSpMkLst>
        </pc:cxnChg>
        <pc:cxnChg chg="add mod">
          <ac:chgData name="Per-Arne Sundsbø" userId="8d6116bd-2402-4185-af62-c702fac9a5ae" providerId="ADAL" clId="{AD19E40D-502D-4F50-A0B4-712E51D89335}" dt="2024-02-08T06:48:50.898" v="8123"/>
          <ac:cxnSpMkLst>
            <pc:docMk/>
            <pc:sldMk cId="0" sldId="575"/>
            <ac:cxnSpMk id="61" creationId="{0C1A54A8-61D0-A3C0-B15C-6A412CC0F6DE}"/>
          </ac:cxnSpMkLst>
        </pc:cxnChg>
        <pc:cxnChg chg="add mod">
          <ac:chgData name="Per-Arne Sundsbø" userId="8d6116bd-2402-4185-af62-c702fac9a5ae" providerId="ADAL" clId="{AD19E40D-502D-4F50-A0B4-712E51D89335}" dt="2024-02-08T06:48:50.898" v="8123"/>
          <ac:cxnSpMkLst>
            <pc:docMk/>
            <pc:sldMk cId="0" sldId="575"/>
            <ac:cxnSpMk id="62" creationId="{7B4E8895-F0BF-8169-42BE-3132E13DB3A6}"/>
          </ac:cxnSpMkLst>
        </pc:cxnChg>
        <pc:cxnChg chg="add mod">
          <ac:chgData name="Per-Arne Sundsbø" userId="8d6116bd-2402-4185-af62-c702fac9a5ae" providerId="ADAL" clId="{AD19E40D-502D-4F50-A0B4-712E51D89335}" dt="2024-02-08T06:48:50.898" v="8123"/>
          <ac:cxnSpMkLst>
            <pc:docMk/>
            <pc:sldMk cId="0" sldId="575"/>
            <ac:cxnSpMk id="65" creationId="{B0CEA8F7-9FA4-A0B0-455C-11C618B370EF}"/>
          </ac:cxnSpMkLst>
        </pc:cxnChg>
        <pc:cxnChg chg="mod">
          <ac:chgData name="Per-Arne Sundsbø" userId="8d6116bd-2402-4185-af62-c702fac9a5ae" providerId="ADAL" clId="{AD19E40D-502D-4F50-A0B4-712E51D89335}" dt="2024-02-08T06:52:31.394" v="8130" actId="1076"/>
          <ac:cxnSpMkLst>
            <pc:docMk/>
            <pc:sldMk cId="0" sldId="575"/>
            <ac:cxnSpMk id="70" creationId="{B997F392-1C5E-7B07-B6F7-7B38BB4F6257}"/>
          </ac:cxnSpMkLst>
        </pc:cxnChg>
        <pc:cxnChg chg="mod">
          <ac:chgData name="Per-Arne Sundsbø" userId="8d6116bd-2402-4185-af62-c702fac9a5ae" providerId="ADAL" clId="{AD19E40D-502D-4F50-A0B4-712E51D89335}" dt="2024-02-08T06:52:31.394" v="8130" actId="1076"/>
          <ac:cxnSpMkLst>
            <pc:docMk/>
            <pc:sldMk cId="0" sldId="575"/>
            <ac:cxnSpMk id="71" creationId="{68C2535E-08DE-7B47-9E3C-D606A0FEF37C}"/>
          </ac:cxnSpMkLst>
        </pc:cxnChg>
        <pc:cxnChg chg="mod">
          <ac:chgData name="Per-Arne Sundsbø" userId="8d6116bd-2402-4185-af62-c702fac9a5ae" providerId="ADAL" clId="{AD19E40D-502D-4F50-A0B4-712E51D89335}" dt="2024-02-08T06:52:45.560" v="8134" actId="1076"/>
          <ac:cxnSpMkLst>
            <pc:docMk/>
            <pc:sldMk cId="0" sldId="575"/>
            <ac:cxnSpMk id="75" creationId="{6C3FB02F-FBA0-97F8-8926-5922F8A093F5}"/>
          </ac:cxnSpMkLst>
        </pc:cxnChg>
        <pc:cxnChg chg="mod">
          <ac:chgData name="Per-Arne Sundsbø" userId="8d6116bd-2402-4185-af62-c702fac9a5ae" providerId="ADAL" clId="{AD19E40D-502D-4F50-A0B4-712E51D89335}" dt="2024-02-08T06:52:45.560" v="8134" actId="1076"/>
          <ac:cxnSpMkLst>
            <pc:docMk/>
            <pc:sldMk cId="0" sldId="575"/>
            <ac:cxnSpMk id="76" creationId="{A2E8215E-81C9-6846-0F86-81BEFB006CEC}"/>
          </ac:cxnSpMkLst>
        </pc:cxnChg>
        <pc:cxnChg chg="mod">
          <ac:chgData name="Per-Arne Sundsbø" userId="8d6116bd-2402-4185-af62-c702fac9a5ae" providerId="ADAL" clId="{AD19E40D-502D-4F50-A0B4-712E51D89335}" dt="2024-02-08T06:52:58.286" v="8136" actId="1076"/>
          <ac:cxnSpMkLst>
            <pc:docMk/>
            <pc:sldMk cId="0" sldId="575"/>
            <ac:cxnSpMk id="80" creationId="{53E9AF6E-707A-EA3B-5B7C-9938BF3BD85E}"/>
          </ac:cxnSpMkLst>
        </pc:cxnChg>
        <pc:cxnChg chg="mod">
          <ac:chgData name="Per-Arne Sundsbø" userId="8d6116bd-2402-4185-af62-c702fac9a5ae" providerId="ADAL" clId="{AD19E40D-502D-4F50-A0B4-712E51D89335}" dt="2024-02-08T06:52:58.286" v="8136" actId="1076"/>
          <ac:cxnSpMkLst>
            <pc:docMk/>
            <pc:sldMk cId="0" sldId="575"/>
            <ac:cxnSpMk id="81" creationId="{E3B6B2A4-041F-55EF-31EC-46BCCEC1214F}"/>
          </ac:cxnSpMkLst>
        </pc:cxnChg>
        <pc:cxnChg chg="mod">
          <ac:chgData name="Per-Arne Sundsbø" userId="8d6116bd-2402-4185-af62-c702fac9a5ae" providerId="ADAL" clId="{AD19E40D-502D-4F50-A0B4-712E51D89335}" dt="2024-02-01T19:10:27.371" v="198"/>
          <ac:cxnSpMkLst>
            <pc:docMk/>
            <pc:sldMk cId="0" sldId="575"/>
            <ac:cxnSpMk id="2066" creationId="{904B2C74-DCAE-A98F-56E4-4ECA864685FC}"/>
          </ac:cxnSpMkLst>
        </pc:cxnChg>
        <pc:cxnChg chg="mod">
          <ac:chgData name="Per-Arne Sundsbø" userId="8d6116bd-2402-4185-af62-c702fac9a5ae" providerId="ADAL" clId="{AD19E40D-502D-4F50-A0B4-712E51D89335}" dt="2024-02-01T19:10:27.371" v="198"/>
          <ac:cxnSpMkLst>
            <pc:docMk/>
            <pc:sldMk cId="0" sldId="575"/>
            <ac:cxnSpMk id="2067" creationId="{3EBE5B35-C966-0503-1DEC-BF9122AE605A}"/>
          </ac:cxnSpMkLst>
        </pc:cxnChg>
        <pc:cxnChg chg="mod">
          <ac:chgData name="Per-Arne Sundsbø" userId="8d6116bd-2402-4185-af62-c702fac9a5ae" providerId="ADAL" clId="{AD19E40D-502D-4F50-A0B4-712E51D89335}" dt="2024-02-01T19:10:27.371" v="198"/>
          <ac:cxnSpMkLst>
            <pc:docMk/>
            <pc:sldMk cId="0" sldId="575"/>
            <ac:cxnSpMk id="2068" creationId="{3FDC98B2-8647-13F2-F0A5-4B8B84B344CB}"/>
          </ac:cxnSpMkLst>
        </pc:cxnChg>
        <pc:cxnChg chg="mod">
          <ac:chgData name="Per-Arne Sundsbø" userId="8d6116bd-2402-4185-af62-c702fac9a5ae" providerId="ADAL" clId="{AD19E40D-502D-4F50-A0B4-712E51D89335}" dt="2024-02-01T19:10:27.371" v="198"/>
          <ac:cxnSpMkLst>
            <pc:docMk/>
            <pc:sldMk cId="0" sldId="575"/>
            <ac:cxnSpMk id="2080" creationId="{BB34E947-88A7-3289-6820-DDD9B45D05C2}"/>
          </ac:cxnSpMkLst>
        </pc:cxnChg>
        <pc:cxnChg chg="mod">
          <ac:chgData name="Per-Arne Sundsbø" userId="8d6116bd-2402-4185-af62-c702fac9a5ae" providerId="ADAL" clId="{AD19E40D-502D-4F50-A0B4-712E51D89335}" dt="2024-02-01T19:10:31.031" v="199" actId="1076"/>
          <ac:cxnSpMkLst>
            <pc:docMk/>
            <pc:sldMk cId="0" sldId="575"/>
            <ac:cxnSpMk id="2084" creationId="{CBA8D144-FFA2-6DD8-0BB0-7A5F623AAD03}"/>
          </ac:cxnSpMkLst>
        </pc:cxnChg>
        <pc:cxnChg chg="mod">
          <ac:chgData name="Per-Arne Sundsbø" userId="8d6116bd-2402-4185-af62-c702fac9a5ae" providerId="ADAL" clId="{AD19E40D-502D-4F50-A0B4-712E51D89335}" dt="2024-02-01T19:10:31.031" v="199" actId="1076"/>
          <ac:cxnSpMkLst>
            <pc:docMk/>
            <pc:sldMk cId="0" sldId="575"/>
            <ac:cxnSpMk id="2086" creationId="{22182BF9-30D1-7370-8E8A-78CB26BCB5E3}"/>
          </ac:cxnSpMkLst>
        </pc:cxnChg>
        <pc:cxnChg chg="mod">
          <ac:chgData name="Per-Arne Sundsbø" userId="8d6116bd-2402-4185-af62-c702fac9a5ae" providerId="ADAL" clId="{AD19E40D-502D-4F50-A0B4-712E51D89335}" dt="2024-02-01T19:10:31.031" v="199" actId="1076"/>
          <ac:cxnSpMkLst>
            <pc:docMk/>
            <pc:sldMk cId="0" sldId="575"/>
            <ac:cxnSpMk id="2087" creationId="{E1D99C8C-FCF9-E853-7353-DA72675360ED}"/>
          </ac:cxnSpMkLst>
        </pc:cxnChg>
      </pc:sldChg>
      <pc:sldChg chg="del">
        <pc:chgData name="Per-Arne Sundsbø" userId="8d6116bd-2402-4185-af62-c702fac9a5ae" providerId="ADAL" clId="{AD19E40D-502D-4F50-A0B4-712E51D89335}" dt="2024-02-01T18:39:00.244" v="67" actId="47"/>
        <pc:sldMkLst>
          <pc:docMk/>
          <pc:sldMk cId="4274239207" sldId="617"/>
        </pc:sldMkLst>
      </pc:sldChg>
      <pc:sldChg chg="modSp add del mod ord">
        <pc:chgData name="Per-Arne Sundsbø" userId="8d6116bd-2402-4185-af62-c702fac9a5ae" providerId="ADAL" clId="{AD19E40D-502D-4F50-A0B4-712E51D89335}" dt="2024-02-07T08:50:27.147" v="8091" actId="47"/>
        <pc:sldMkLst>
          <pc:docMk/>
          <pc:sldMk cId="0" sldId="621"/>
        </pc:sldMkLst>
        <pc:spChg chg="mod">
          <ac:chgData name="Per-Arne Sundsbø" userId="8d6116bd-2402-4185-af62-c702fac9a5ae" providerId="ADAL" clId="{AD19E40D-502D-4F50-A0B4-712E51D89335}" dt="2024-02-07T08:50:25.142" v="8090" actId="20577"/>
          <ac:spMkLst>
            <pc:docMk/>
            <pc:sldMk cId="0" sldId="621"/>
            <ac:spMk id="760834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6T18:00:53.317" v="5216" actId="20577"/>
          <ac:spMkLst>
            <pc:docMk/>
            <pc:sldMk cId="0" sldId="621"/>
            <ac:spMk id="760848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7T06:05:40.574" v="6389" actId="255"/>
          <ac:spMkLst>
            <pc:docMk/>
            <pc:sldMk cId="0" sldId="621"/>
            <ac:spMk id="760904" creationId="{00000000-0000-0000-0000-000000000000}"/>
          </ac:spMkLst>
        </pc:spChg>
      </pc:sldChg>
      <pc:sldChg chg="del">
        <pc:chgData name="Per-Arne Sundsbø" userId="8d6116bd-2402-4185-af62-c702fac9a5ae" providerId="ADAL" clId="{AD19E40D-502D-4F50-A0B4-712E51D89335}" dt="2024-02-01T18:38:32.500" v="62" actId="47"/>
        <pc:sldMkLst>
          <pc:docMk/>
          <pc:sldMk cId="0" sldId="623"/>
        </pc:sldMkLst>
      </pc:sldChg>
      <pc:sldChg chg="delSp modSp del mod">
        <pc:chgData name="Per-Arne Sundsbø" userId="8d6116bd-2402-4185-af62-c702fac9a5ae" providerId="ADAL" clId="{AD19E40D-502D-4F50-A0B4-712E51D89335}" dt="2024-02-06T10:21:15.315" v="4817" actId="2696"/>
        <pc:sldMkLst>
          <pc:docMk/>
          <pc:sldMk cId="1684793560" sldId="638"/>
        </pc:sldMkLst>
        <pc:spChg chg="del mod">
          <ac:chgData name="Per-Arne Sundsbø" userId="8d6116bd-2402-4185-af62-c702fac9a5ae" providerId="ADAL" clId="{AD19E40D-502D-4F50-A0B4-712E51D89335}" dt="2024-02-06T10:20:40.461" v="4812" actId="21"/>
          <ac:spMkLst>
            <pc:docMk/>
            <pc:sldMk cId="1684793560" sldId="638"/>
            <ac:spMk id="4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20:04:53.384" v="3953" actId="207"/>
          <ac:spMkLst>
            <pc:docMk/>
            <pc:sldMk cId="1684793560" sldId="638"/>
            <ac:spMk id="902146" creationId="{00000000-0000-0000-0000-000000000000}"/>
          </ac:spMkLst>
        </pc:spChg>
      </pc:sldChg>
      <pc:sldChg chg="del">
        <pc:chgData name="Per-Arne Sundsbø" userId="8d6116bd-2402-4185-af62-c702fac9a5ae" providerId="ADAL" clId="{AD19E40D-502D-4F50-A0B4-712E51D89335}" dt="2024-02-01T19:27:25.741" v="272" actId="47"/>
        <pc:sldMkLst>
          <pc:docMk/>
          <pc:sldMk cId="1445154814" sldId="639"/>
        </pc:sldMkLst>
      </pc:sldChg>
      <pc:sldChg chg="del">
        <pc:chgData name="Per-Arne Sundsbø" userId="8d6116bd-2402-4185-af62-c702fac9a5ae" providerId="ADAL" clId="{AD19E40D-502D-4F50-A0B4-712E51D89335}" dt="2024-02-01T18:38:34.372" v="64" actId="47"/>
        <pc:sldMkLst>
          <pc:docMk/>
          <pc:sldMk cId="3960401879" sldId="640"/>
        </pc:sldMkLst>
      </pc:sldChg>
      <pc:sldChg chg="del">
        <pc:chgData name="Per-Arne Sundsbø" userId="8d6116bd-2402-4185-af62-c702fac9a5ae" providerId="ADAL" clId="{AD19E40D-502D-4F50-A0B4-712E51D89335}" dt="2024-02-01T18:38:33.356" v="63" actId="47"/>
        <pc:sldMkLst>
          <pc:docMk/>
          <pc:sldMk cId="1583185960" sldId="641"/>
        </pc:sldMkLst>
      </pc:sldChg>
      <pc:sldChg chg="del">
        <pc:chgData name="Per-Arne Sundsbø" userId="8d6116bd-2402-4185-af62-c702fac9a5ae" providerId="ADAL" clId="{AD19E40D-502D-4F50-A0B4-712E51D89335}" dt="2024-02-01T18:38:35.612" v="65" actId="47"/>
        <pc:sldMkLst>
          <pc:docMk/>
          <pc:sldMk cId="561354271" sldId="642"/>
        </pc:sldMkLst>
      </pc:sldChg>
      <pc:sldChg chg="addSp delSp modSp mod">
        <pc:chgData name="Per-Arne Sundsbø" userId="8d6116bd-2402-4185-af62-c702fac9a5ae" providerId="ADAL" clId="{AD19E40D-502D-4F50-A0B4-712E51D89335}" dt="2024-02-08T07:01:57.761" v="8151" actId="20577"/>
        <pc:sldMkLst>
          <pc:docMk/>
          <pc:sldMk cId="3552837111" sldId="645"/>
        </pc:sldMkLst>
        <pc:spChg chg="add mod">
          <ac:chgData name="Per-Arne Sundsbø" userId="8d6116bd-2402-4185-af62-c702fac9a5ae" providerId="ADAL" clId="{AD19E40D-502D-4F50-A0B4-712E51D89335}" dt="2024-02-08T07:01:57.761" v="8151" actId="20577"/>
          <ac:spMkLst>
            <pc:docMk/>
            <pc:sldMk cId="3552837111" sldId="645"/>
            <ac:spMk id="2" creationId="{9E1410B5-D8EC-B67E-CA8A-6332F9CB90BD}"/>
          </ac:spMkLst>
        </pc:spChg>
        <pc:spChg chg="mod ord">
          <ac:chgData name="Per-Arne Sundsbø" userId="8d6116bd-2402-4185-af62-c702fac9a5ae" providerId="ADAL" clId="{AD19E40D-502D-4F50-A0B4-712E51D89335}" dt="2024-02-07T08:01:47.168" v="7571" actId="255"/>
          <ac:spMkLst>
            <pc:docMk/>
            <pc:sldMk cId="3552837111" sldId="645"/>
            <ac:spMk id="13" creationId="{E7DF07AE-77F8-46AA-BF30-650E7AD59901}"/>
          </ac:spMkLst>
        </pc:spChg>
        <pc:spChg chg="del mod">
          <ac:chgData name="Per-Arne Sundsbø" userId="8d6116bd-2402-4185-af62-c702fac9a5ae" providerId="ADAL" clId="{AD19E40D-502D-4F50-A0B4-712E51D89335}" dt="2024-02-06T15:09:31.819" v="4990" actId="478"/>
          <ac:spMkLst>
            <pc:docMk/>
            <pc:sldMk cId="3552837111" sldId="645"/>
            <ac:spMk id="879620" creationId="{00000000-0000-0000-0000-000000000000}"/>
          </ac:spMkLst>
        </pc:spChg>
        <pc:picChg chg="mod">
          <ac:chgData name="Per-Arne Sundsbø" userId="8d6116bd-2402-4185-af62-c702fac9a5ae" providerId="ADAL" clId="{AD19E40D-502D-4F50-A0B4-712E51D89335}" dt="2024-02-07T07:58:53.840" v="7561" actId="1076"/>
          <ac:picMkLst>
            <pc:docMk/>
            <pc:sldMk cId="3552837111" sldId="645"/>
            <ac:picMk id="15" creationId="{D84390FC-E7E5-4067-8260-EFC10CDFD5C5}"/>
          </ac:picMkLst>
        </pc:picChg>
      </pc:sldChg>
      <pc:sldChg chg="addSp delSp modSp add mod ord modClrScheme chgLayout">
        <pc:chgData name="Per-Arne Sundsbø" userId="8d6116bd-2402-4185-af62-c702fac9a5ae" providerId="ADAL" clId="{AD19E40D-502D-4F50-A0B4-712E51D89335}" dt="2024-02-07T06:38:36.946" v="6550"/>
        <pc:sldMkLst>
          <pc:docMk/>
          <pc:sldMk cId="569857923" sldId="653"/>
        </pc:sldMkLst>
        <pc:spChg chg="add del mod">
          <ac:chgData name="Per-Arne Sundsbø" userId="8d6116bd-2402-4185-af62-c702fac9a5ae" providerId="ADAL" clId="{AD19E40D-502D-4F50-A0B4-712E51D89335}" dt="2024-02-05T19:29:56.315" v="3776" actId="478"/>
          <ac:spMkLst>
            <pc:docMk/>
            <pc:sldMk cId="569857923" sldId="653"/>
            <ac:spMk id="3" creationId="{4B7B33DF-D88D-7A4A-BE6A-CA3BFEF93040}"/>
          </ac:spMkLst>
        </pc:spChg>
        <pc:spChg chg="add del mod">
          <ac:chgData name="Per-Arne Sundsbø" userId="8d6116bd-2402-4185-af62-c702fac9a5ae" providerId="ADAL" clId="{AD19E40D-502D-4F50-A0B4-712E51D89335}" dt="2024-02-07T06:16:02.813" v="6514" actId="478"/>
          <ac:spMkLst>
            <pc:docMk/>
            <pc:sldMk cId="569857923" sldId="653"/>
            <ac:spMk id="4" creationId="{83E1A164-E527-D24F-7523-9FB1EC061B90}"/>
          </ac:spMkLst>
        </pc:spChg>
        <pc:spChg chg="add mod">
          <ac:chgData name="Per-Arne Sundsbø" userId="8d6116bd-2402-4185-af62-c702fac9a5ae" providerId="ADAL" clId="{AD19E40D-502D-4F50-A0B4-712E51D89335}" dt="2024-02-07T06:18:16.783" v="6534" actId="1076"/>
          <ac:spMkLst>
            <pc:docMk/>
            <pc:sldMk cId="569857923" sldId="653"/>
            <ac:spMk id="10" creationId="{FE981955-BB99-233E-FFB9-5EA702C881ED}"/>
          </ac:spMkLst>
        </pc:spChg>
        <pc:spChg chg="add mod">
          <ac:chgData name="Per-Arne Sundsbø" userId="8d6116bd-2402-4185-af62-c702fac9a5ae" providerId="ADAL" clId="{AD19E40D-502D-4F50-A0B4-712E51D89335}" dt="2024-02-07T06:38:14.503" v="6544" actId="20577"/>
          <ac:spMkLst>
            <pc:docMk/>
            <pc:sldMk cId="569857923" sldId="653"/>
            <ac:spMk id="11" creationId="{EB20C20D-66ED-FBB6-CE24-4C61B98AC13F}"/>
          </ac:spMkLst>
        </pc:spChg>
        <pc:spChg chg="mod">
          <ac:chgData name="Per-Arne Sundsbø" userId="8d6116bd-2402-4185-af62-c702fac9a5ae" providerId="ADAL" clId="{AD19E40D-502D-4F50-A0B4-712E51D89335}" dt="2024-02-07T06:13:06.405" v="6493" actId="20577"/>
          <ac:spMkLst>
            <pc:docMk/>
            <pc:sldMk cId="569857923" sldId="653"/>
            <ac:spMk id="871428" creationId="{00000000-0000-0000-0000-000000000000}"/>
          </ac:spMkLst>
        </pc:spChg>
        <pc:spChg chg="del mod">
          <ac:chgData name="Per-Arne Sundsbø" userId="8d6116bd-2402-4185-af62-c702fac9a5ae" providerId="ADAL" clId="{AD19E40D-502D-4F50-A0B4-712E51D89335}" dt="2024-02-05T19:29:39.454" v="3774" actId="478"/>
          <ac:spMkLst>
            <pc:docMk/>
            <pc:sldMk cId="569857923" sldId="653"/>
            <ac:spMk id="871430" creationId="{00000000-0000-0000-0000-000000000000}"/>
          </ac:spMkLst>
        </pc:spChg>
        <pc:picChg chg="add del mod modCrop">
          <ac:chgData name="Per-Arne Sundsbø" userId="8d6116bd-2402-4185-af62-c702fac9a5ae" providerId="ADAL" clId="{AD19E40D-502D-4F50-A0B4-712E51D89335}" dt="2024-02-07T06:16:43.665" v="6518" actId="478"/>
          <ac:picMkLst>
            <pc:docMk/>
            <pc:sldMk cId="569857923" sldId="653"/>
            <ac:picMk id="3" creationId="{FBAB2ECE-C258-748E-92F7-912D541690E6}"/>
          </ac:picMkLst>
        </pc:picChg>
        <pc:picChg chg="add mod modCrop">
          <ac:chgData name="Per-Arne Sundsbø" userId="8d6116bd-2402-4185-af62-c702fac9a5ae" providerId="ADAL" clId="{AD19E40D-502D-4F50-A0B4-712E51D89335}" dt="2024-02-07T06:38:36.946" v="6550"/>
          <ac:picMkLst>
            <pc:docMk/>
            <pc:sldMk cId="569857923" sldId="653"/>
            <ac:picMk id="6" creationId="{2CDE1318-4929-D49B-E388-F125372EBA98}"/>
          </ac:picMkLst>
        </pc:picChg>
        <pc:picChg chg="add mod">
          <ac:chgData name="Per-Arne Sundsbø" userId="8d6116bd-2402-4185-af62-c702fac9a5ae" providerId="ADAL" clId="{AD19E40D-502D-4F50-A0B4-712E51D89335}" dt="2024-02-07T06:16:05.593" v="6515" actId="1076"/>
          <ac:picMkLst>
            <pc:docMk/>
            <pc:sldMk cId="569857923" sldId="653"/>
            <ac:picMk id="7" creationId="{AE6EFB88-D2C1-5F82-8BDE-33B5866E6DDE}"/>
          </ac:picMkLst>
        </pc:picChg>
        <pc:picChg chg="add mod">
          <ac:chgData name="Per-Arne Sundsbø" userId="8d6116bd-2402-4185-af62-c702fac9a5ae" providerId="ADAL" clId="{AD19E40D-502D-4F50-A0B4-712E51D89335}" dt="2024-02-06T20:32:18.644" v="6200" actId="14100"/>
          <ac:picMkLst>
            <pc:docMk/>
            <pc:sldMk cId="569857923" sldId="653"/>
            <ac:picMk id="8" creationId="{4D45D48D-5A83-CD81-5321-5B2DE396D124}"/>
          </ac:picMkLst>
        </pc:picChg>
        <pc:picChg chg="add mod modCrop">
          <ac:chgData name="Per-Arne Sundsbø" userId="8d6116bd-2402-4185-af62-c702fac9a5ae" providerId="ADAL" clId="{AD19E40D-502D-4F50-A0B4-712E51D89335}" dt="2024-02-07T06:17:41.322" v="6532" actId="732"/>
          <ac:picMkLst>
            <pc:docMk/>
            <pc:sldMk cId="569857923" sldId="653"/>
            <ac:picMk id="9" creationId="{2259F378-5894-F319-EC19-F6A578636E5A}"/>
          </ac:picMkLst>
        </pc:picChg>
      </pc:sldChg>
      <pc:sldChg chg="del">
        <pc:chgData name="Per-Arne Sundsbø" userId="8d6116bd-2402-4185-af62-c702fac9a5ae" providerId="ADAL" clId="{AD19E40D-502D-4F50-A0B4-712E51D89335}" dt="2024-02-01T18:39:01.537" v="68" actId="47"/>
        <pc:sldMkLst>
          <pc:docMk/>
          <pc:sldMk cId="2574290430" sldId="660"/>
        </pc:sldMkLst>
      </pc:sldChg>
      <pc:sldChg chg="modSp mod ord">
        <pc:chgData name="Per-Arne Sundsbø" userId="8d6116bd-2402-4185-af62-c702fac9a5ae" providerId="ADAL" clId="{AD19E40D-502D-4F50-A0B4-712E51D89335}" dt="2024-02-06T20:23:31.515" v="6028"/>
        <pc:sldMkLst>
          <pc:docMk/>
          <pc:sldMk cId="4034023766" sldId="661"/>
        </pc:sldMkLst>
        <pc:spChg chg="mod">
          <ac:chgData name="Per-Arne Sundsbø" userId="8d6116bd-2402-4185-af62-c702fac9a5ae" providerId="ADAL" clId="{AD19E40D-502D-4F50-A0B4-712E51D89335}" dt="2024-02-05T20:08:12.226" v="3971" actId="207"/>
          <ac:spMkLst>
            <pc:docMk/>
            <pc:sldMk cId="4034023766" sldId="661"/>
            <ac:spMk id="6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20:08:15.655" v="3972" actId="207"/>
          <ac:spMkLst>
            <pc:docMk/>
            <pc:sldMk cId="4034023766" sldId="661"/>
            <ac:spMk id="10" creationId="{00000000-0000-0000-0000-000000000000}"/>
          </ac:spMkLst>
        </pc:spChg>
      </pc:sldChg>
      <pc:sldChg chg="addSp delSp modSp mod ord">
        <pc:chgData name="Per-Arne Sundsbø" userId="8d6116bd-2402-4185-af62-c702fac9a5ae" providerId="ADAL" clId="{AD19E40D-502D-4F50-A0B4-712E51D89335}" dt="2024-02-08T06:49:47.784" v="8125" actId="21"/>
        <pc:sldMkLst>
          <pc:docMk/>
          <pc:sldMk cId="1085889388" sldId="662"/>
        </pc:sldMkLst>
        <pc:spChg chg="add mod">
          <ac:chgData name="Per-Arne Sundsbø" userId="8d6116bd-2402-4185-af62-c702fac9a5ae" providerId="ADAL" clId="{AD19E40D-502D-4F50-A0B4-712E51D89335}" dt="2024-02-08T06:49:44.548" v="8124"/>
          <ac:spMkLst>
            <pc:docMk/>
            <pc:sldMk cId="1085889388" sldId="662"/>
            <ac:spMk id="3" creationId="{16EDC7A5-5109-D8CC-15DD-C2A793BB8F2A}"/>
          </ac:spMkLst>
        </pc:spChg>
        <pc:spChg chg="add mod">
          <ac:chgData name="Per-Arne Sundsbø" userId="8d6116bd-2402-4185-af62-c702fac9a5ae" providerId="ADAL" clId="{AD19E40D-502D-4F50-A0B4-712E51D89335}" dt="2024-02-08T06:49:44.548" v="8124"/>
          <ac:spMkLst>
            <pc:docMk/>
            <pc:sldMk cId="1085889388" sldId="662"/>
            <ac:spMk id="4" creationId="{095C7D89-7003-B783-5B66-7549792E7D0C}"/>
          </ac:spMkLst>
        </pc:spChg>
        <pc:spChg chg="mod">
          <ac:chgData name="Per-Arne Sundsbø" userId="8d6116bd-2402-4185-af62-c702fac9a5ae" providerId="ADAL" clId="{AD19E40D-502D-4F50-A0B4-712E51D89335}" dt="2024-02-07T05:59:30.135" v="6215" actId="1076"/>
          <ac:spMkLst>
            <pc:docMk/>
            <pc:sldMk cId="1085889388" sldId="662"/>
            <ac:spMk id="12" creationId="{00000000-0000-0000-0000-000000000000}"/>
          </ac:spMkLst>
        </pc:spChg>
        <pc:grpChg chg="add del mod">
          <ac:chgData name="Per-Arne Sundsbø" userId="8d6116bd-2402-4185-af62-c702fac9a5ae" providerId="ADAL" clId="{AD19E40D-502D-4F50-A0B4-712E51D89335}" dt="2024-02-08T06:49:47.784" v="8125" actId="21"/>
          <ac:grpSpMkLst>
            <pc:docMk/>
            <pc:sldMk cId="1085889388" sldId="662"/>
            <ac:grpSpMk id="2" creationId="{2A21A66F-C174-E5E4-C7D2-7BD922F4FBBD}"/>
          </ac:grpSpMkLst>
        </pc:grpChg>
        <pc:cxnChg chg="add mod">
          <ac:chgData name="Per-Arne Sundsbø" userId="8d6116bd-2402-4185-af62-c702fac9a5ae" providerId="ADAL" clId="{AD19E40D-502D-4F50-A0B4-712E51D89335}" dt="2024-02-08T06:49:44.548" v="8124"/>
          <ac:cxnSpMkLst>
            <pc:docMk/>
            <pc:sldMk cId="1085889388" sldId="662"/>
            <ac:cxnSpMk id="7" creationId="{F379BCD7-F467-1A2A-6204-A5847066EB2C}"/>
          </ac:cxnSpMkLst>
        </pc:cxnChg>
        <pc:cxnChg chg="add mod">
          <ac:chgData name="Per-Arne Sundsbø" userId="8d6116bd-2402-4185-af62-c702fac9a5ae" providerId="ADAL" clId="{AD19E40D-502D-4F50-A0B4-712E51D89335}" dt="2024-02-08T06:49:44.548" v="8124"/>
          <ac:cxnSpMkLst>
            <pc:docMk/>
            <pc:sldMk cId="1085889388" sldId="662"/>
            <ac:cxnSpMk id="8" creationId="{8D75DAB8-F872-71F5-C1F1-5126037CF6CC}"/>
          </ac:cxnSpMkLst>
        </pc:cxnChg>
      </pc:sldChg>
      <pc:sldChg chg="del">
        <pc:chgData name="Per-Arne Sundsbø" userId="8d6116bd-2402-4185-af62-c702fac9a5ae" providerId="ADAL" clId="{AD19E40D-502D-4F50-A0B4-712E51D89335}" dt="2024-02-01T18:39:07.603" v="70" actId="47"/>
        <pc:sldMkLst>
          <pc:docMk/>
          <pc:sldMk cId="3804274029" sldId="663"/>
        </pc:sldMkLst>
      </pc:sldChg>
      <pc:sldChg chg="del">
        <pc:chgData name="Per-Arne Sundsbø" userId="8d6116bd-2402-4185-af62-c702fac9a5ae" providerId="ADAL" clId="{AD19E40D-502D-4F50-A0B4-712E51D89335}" dt="2024-02-01T18:39:08.540" v="71" actId="47"/>
        <pc:sldMkLst>
          <pc:docMk/>
          <pc:sldMk cId="3046843386" sldId="664"/>
        </pc:sldMkLst>
      </pc:sldChg>
      <pc:sldChg chg="del">
        <pc:chgData name="Per-Arne Sundsbø" userId="8d6116bd-2402-4185-af62-c702fac9a5ae" providerId="ADAL" clId="{AD19E40D-502D-4F50-A0B4-712E51D89335}" dt="2024-02-01T18:38:59.018" v="66" actId="47"/>
        <pc:sldMkLst>
          <pc:docMk/>
          <pc:sldMk cId="713912206" sldId="666"/>
        </pc:sldMkLst>
      </pc:sldChg>
      <pc:sldChg chg="del">
        <pc:chgData name="Per-Arne Sundsbø" userId="8d6116bd-2402-4185-af62-c702fac9a5ae" providerId="ADAL" clId="{AD19E40D-502D-4F50-A0B4-712E51D89335}" dt="2024-02-01T18:39:03.856" v="69" actId="47"/>
        <pc:sldMkLst>
          <pc:docMk/>
          <pc:sldMk cId="1797527166" sldId="667"/>
        </pc:sldMkLst>
      </pc:sldChg>
      <pc:sldChg chg="addSp delSp modSp add mod modClrScheme chgLayout">
        <pc:chgData name="Per-Arne Sundsbø" userId="8d6116bd-2402-4185-af62-c702fac9a5ae" providerId="ADAL" clId="{AD19E40D-502D-4F50-A0B4-712E51D89335}" dt="2024-02-07T07:00:34.508" v="7083" actId="20577"/>
        <pc:sldMkLst>
          <pc:docMk/>
          <pc:sldMk cId="2154977364" sldId="668"/>
        </pc:sldMkLst>
        <pc:spChg chg="mod">
          <ac:chgData name="Per-Arne Sundsbø" userId="8d6116bd-2402-4185-af62-c702fac9a5ae" providerId="ADAL" clId="{AD19E40D-502D-4F50-A0B4-712E51D89335}" dt="2024-02-07T07:00:34.508" v="7083" actId="20577"/>
          <ac:spMkLst>
            <pc:docMk/>
            <pc:sldMk cId="2154977364" sldId="668"/>
            <ac:spMk id="879620" creationId="{00000000-0000-0000-0000-000000000000}"/>
          </ac:spMkLst>
        </pc:spChg>
        <pc:picChg chg="del">
          <ac:chgData name="Per-Arne Sundsbø" userId="8d6116bd-2402-4185-af62-c702fac9a5ae" providerId="ADAL" clId="{AD19E40D-502D-4F50-A0B4-712E51D89335}" dt="2024-02-06T13:02:01.240" v="4924" actId="478"/>
          <ac:picMkLst>
            <pc:docMk/>
            <pc:sldMk cId="2154977364" sldId="668"/>
            <ac:picMk id="2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6T12:35:01.283" v="4899" actId="478"/>
          <ac:picMkLst>
            <pc:docMk/>
            <pc:sldMk cId="2154977364" sldId="668"/>
            <ac:picMk id="4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6T13:09:23.301" v="4933" actId="478"/>
          <ac:picMkLst>
            <pc:docMk/>
            <pc:sldMk cId="2154977364" sldId="668"/>
            <ac:picMk id="5" creationId="{00000000-0000-0000-0000-000000000000}"/>
          </ac:picMkLst>
        </pc:picChg>
        <pc:picChg chg="add mod modCrop">
          <ac:chgData name="Per-Arne Sundsbø" userId="8d6116bd-2402-4185-af62-c702fac9a5ae" providerId="ADAL" clId="{AD19E40D-502D-4F50-A0B4-712E51D89335}" dt="2024-02-06T12:44:22" v="4923" actId="732"/>
          <ac:picMkLst>
            <pc:docMk/>
            <pc:sldMk cId="2154977364" sldId="668"/>
            <ac:picMk id="6" creationId="{6C94C427-0474-BF31-EE84-FF54C155EB73}"/>
          </ac:picMkLst>
        </pc:picChg>
        <pc:picChg chg="add mod modCrop">
          <ac:chgData name="Per-Arne Sundsbø" userId="8d6116bd-2402-4185-af62-c702fac9a5ae" providerId="ADAL" clId="{AD19E40D-502D-4F50-A0B4-712E51D89335}" dt="2024-02-06T13:02:39.102" v="4932" actId="14100"/>
          <ac:picMkLst>
            <pc:docMk/>
            <pc:sldMk cId="2154977364" sldId="668"/>
            <ac:picMk id="8" creationId="{6AA25DA0-EDDC-EE5B-9817-6B1994296371}"/>
          </ac:picMkLst>
        </pc:picChg>
        <pc:picChg chg="add mod">
          <ac:chgData name="Per-Arne Sundsbø" userId="8d6116bd-2402-4185-af62-c702fac9a5ae" providerId="ADAL" clId="{AD19E40D-502D-4F50-A0B4-712E51D89335}" dt="2024-02-06T13:11:17.564" v="4938" actId="1076"/>
          <ac:picMkLst>
            <pc:docMk/>
            <pc:sldMk cId="2154977364" sldId="668"/>
            <ac:picMk id="10" creationId="{F088BA09-534F-4F47-F6DA-9109DF89FA93}"/>
          </ac:picMkLst>
        </pc:picChg>
      </pc:sldChg>
      <pc:sldChg chg="addSp delSp modSp mod">
        <pc:chgData name="Per-Arne Sundsbø" userId="8d6116bd-2402-4185-af62-c702fac9a5ae" providerId="ADAL" clId="{AD19E40D-502D-4F50-A0B4-712E51D89335}" dt="2024-02-08T06:15:53.749" v="8096" actId="255"/>
        <pc:sldMkLst>
          <pc:docMk/>
          <pc:sldMk cId="831569252" sldId="672"/>
        </pc:sldMkLst>
        <pc:spChg chg="add mod">
          <ac:chgData name="Per-Arne Sundsbø" userId="8d6116bd-2402-4185-af62-c702fac9a5ae" providerId="ADAL" clId="{AD19E40D-502D-4F50-A0B4-712E51D89335}" dt="2024-02-08T06:15:53.749" v="8096" actId="255"/>
          <ac:spMkLst>
            <pc:docMk/>
            <pc:sldMk cId="831569252" sldId="672"/>
            <ac:spMk id="2" creationId="{31363ED1-9095-F883-AF4A-79F14768C1C5}"/>
          </ac:spMkLst>
        </pc:spChg>
        <pc:spChg chg="add mod">
          <ac:chgData name="Per-Arne Sundsbø" userId="8d6116bd-2402-4185-af62-c702fac9a5ae" providerId="ADAL" clId="{AD19E40D-502D-4F50-A0B4-712E51D89335}" dt="2024-02-08T06:15:53.749" v="8096" actId="255"/>
          <ac:spMkLst>
            <pc:docMk/>
            <pc:sldMk cId="831569252" sldId="672"/>
            <ac:spMk id="3" creationId="{D6120D92-3369-4C9D-31FF-B324ECFF8EB7}"/>
          </ac:spMkLst>
        </pc:spChg>
        <pc:spChg chg="add mod">
          <ac:chgData name="Per-Arne Sundsbø" userId="8d6116bd-2402-4185-af62-c702fac9a5ae" providerId="ADAL" clId="{AD19E40D-502D-4F50-A0B4-712E51D89335}" dt="2024-02-08T06:15:53.749" v="8096" actId="255"/>
          <ac:spMkLst>
            <pc:docMk/>
            <pc:sldMk cId="831569252" sldId="672"/>
            <ac:spMk id="4" creationId="{53E36C5B-F56E-31AB-0F05-59C9FE93801E}"/>
          </ac:spMkLst>
        </pc:spChg>
        <pc:spChg chg="mod">
          <ac:chgData name="Per-Arne Sundsbø" userId="8d6116bd-2402-4185-af62-c702fac9a5ae" providerId="ADAL" clId="{AD19E40D-502D-4F50-A0B4-712E51D89335}" dt="2024-02-06T06:19:43.277" v="4100" actId="14100"/>
          <ac:spMkLst>
            <pc:docMk/>
            <pc:sldMk cId="831569252" sldId="672"/>
            <ac:spMk id="47107" creationId="{00000000-0000-0000-0000-000000000000}"/>
          </ac:spMkLst>
        </pc:spChg>
        <pc:picChg chg="add del mod">
          <ac:chgData name="Per-Arne Sundsbø" userId="8d6116bd-2402-4185-af62-c702fac9a5ae" providerId="ADAL" clId="{AD19E40D-502D-4F50-A0B4-712E51D89335}" dt="2024-02-02T08:33:11.292" v="575" actId="478"/>
          <ac:picMkLst>
            <pc:docMk/>
            <pc:sldMk cId="831569252" sldId="672"/>
            <ac:picMk id="3" creationId="{0C18060D-5E05-53DA-D37B-9D37137E7F02}"/>
          </ac:picMkLst>
        </pc:picChg>
        <pc:picChg chg="del mod">
          <ac:chgData name="Per-Arne Sundsbø" userId="8d6116bd-2402-4185-af62-c702fac9a5ae" providerId="ADAL" clId="{AD19E40D-502D-4F50-A0B4-712E51D89335}" dt="2024-02-01T18:36:41.633" v="60" actId="478"/>
          <ac:picMkLst>
            <pc:docMk/>
            <pc:sldMk cId="831569252" sldId="672"/>
            <ac:picMk id="4" creationId="{00000000-0000-0000-0000-000000000000}"/>
          </ac:picMkLst>
        </pc:picChg>
        <pc:picChg chg="add mod modCrop">
          <ac:chgData name="Per-Arne Sundsbø" userId="8d6116bd-2402-4185-af62-c702fac9a5ae" providerId="ADAL" clId="{AD19E40D-502D-4F50-A0B4-712E51D89335}" dt="2024-02-05T14:37:20.892" v="2996" actId="14100"/>
          <ac:picMkLst>
            <pc:docMk/>
            <pc:sldMk cId="831569252" sldId="672"/>
            <ac:picMk id="5" creationId="{0F508F0C-A572-637B-AC57-7399BB7659D8}"/>
          </ac:picMkLst>
        </pc:picChg>
        <pc:picChg chg="add del mod">
          <ac:chgData name="Per-Arne Sundsbø" userId="8d6116bd-2402-4185-af62-c702fac9a5ae" providerId="ADAL" clId="{AD19E40D-502D-4F50-A0B4-712E51D89335}" dt="2024-02-06T06:29:12.110" v="4116" actId="478"/>
          <ac:picMkLst>
            <pc:docMk/>
            <pc:sldMk cId="831569252" sldId="672"/>
            <ac:picMk id="6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2T07:03:28.339" v="473" actId="478"/>
          <ac:picMkLst>
            <pc:docMk/>
            <pc:sldMk cId="831569252" sldId="672"/>
            <ac:picMk id="7" creationId="{00000000-0000-0000-0000-000000000000}"/>
          </ac:picMkLst>
        </pc:picChg>
        <pc:picChg chg="add del mod">
          <ac:chgData name="Per-Arne Sundsbø" userId="8d6116bd-2402-4185-af62-c702fac9a5ae" providerId="ADAL" clId="{AD19E40D-502D-4F50-A0B4-712E51D89335}" dt="2024-02-06T06:29:11.322" v="4115"/>
          <ac:picMkLst>
            <pc:docMk/>
            <pc:sldMk cId="831569252" sldId="672"/>
            <ac:picMk id="8" creationId="{2C5BF04A-AC3B-6E89-4D0C-76397A1A9F87}"/>
          </ac:picMkLst>
        </pc:picChg>
        <pc:picChg chg="add mod modCrop">
          <ac:chgData name="Per-Arne Sundsbø" userId="8d6116bd-2402-4185-af62-c702fac9a5ae" providerId="ADAL" clId="{AD19E40D-502D-4F50-A0B4-712E51D89335}" dt="2024-02-04T17:17:46.483" v="2403" actId="14100"/>
          <ac:picMkLst>
            <pc:docMk/>
            <pc:sldMk cId="831569252" sldId="672"/>
            <ac:picMk id="9" creationId="{96241186-4A7B-0D63-F8D6-3C7C94CB70EB}"/>
          </ac:picMkLst>
        </pc:picChg>
        <pc:picChg chg="add mod modCrop">
          <ac:chgData name="Per-Arne Sundsbø" userId="8d6116bd-2402-4185-af62-c702fac9a5ae" providerId="ADAL" clId="{AD19E40D-502D-4F50-A0B4-712E51D89335}" dt="2024-02-05T14:37:24.662" v="2997" actId="14100"/>
          <ac:picMkLst>
            <pc:docMk/>
            <pc:sldMk cId="831569252" sldId="672"/>
            <ac:picMk id="11" creationId="{1E5CD59D-4B83-AC68-6CDE-C11EBB1E61F1}"/>
          </ac:picMkLst>
        </pc:picChg>
        <pc:picChg chg="del">
          <ac:chgData name="Per-Arne Sundsbø" userId="8d6116bd-2402-4185-af62-c702fac9a5ae" providerId="ADAL" clId="{AD19E40D-502D-4F50-A0B4-712E51D89335}" dt="2024-02-02T07:18:15.922" v="509" actId="478"/>
          <ac:picMkLst>
            <pc:docMk/>
            <pc:sldMk cId="831569252" sldId="672"/>
            <ac:picMk id="1026" creationId="{00000000-0000-0000-0000-000000000000}"/>
          </ac:picMkLst>
        </pc:picChg>
      </pc:sldChg>
      <pc:sldChg chg="addSp delSp modSp add mod modClrScheme chgLayout">
        <pc:chgData name="Per-Arne Sundsbø" userId="8d6116bd-2402-4185-af62-c702fac9a5ae" providerId="ADAL" clId="{AD19E40D-502D-4F50-A0B4-712E51D89335}" dt="2024-02-07T06:40:22.380" v="6569" actId="20577"/>
        <pc:sldMkLst>
          <pc:docMk/>
          <pc:sldMk cId="506291606" sldId="678"/>
        </pc:sldMkLst>
        <pc:spChg chg="add mod">
          <ac:chgData name="Per-Arne Sundsbø" userId="8d6116bd-2402-4185-af62-c702fac9a5ae" providerId="ADAL" clId="{AD19E40D-502D-4F50-A0B4-712E51D89335}" dt="2024-02-06T21:49:02.962" v="6205" actId="20577"/>
          <ac:spMkLst>
            <pc:docMk/>
            <pc:sldMk cId="506291606" sldId="678"/>
            <ac:spMk id="2" creationId="{CFD2BB4D-77BD-26BD-C97B-3A14F27AD3F7}"/>
          </ac:spMkLst>
        </pc:spChg>
        <pc:spChg chg="del mod">
          <ac:chgData name="Per-Arne Sundsbø" userId="8d6116bd-2402-4185-af62-c702fac9a5ae" providerId="ADAL" clId="{AD19E40D-502D-4F50-A0B4-712E51D89335}" dt="2024-02-02T07:16:24.309" v="504" actId="478"/>
          <ac:spMkLst>
            <pc:docMk/>
            <pc:sldMk cId="506291606" sldId="678"/>
            <ac:spMk id="4" creationId="{00000000-0000-0000-0000-000000000000}"/>
          </ac:spMkLst>
        </pc:spChg>
        <pc:spChg chg="add del mod">
          <ac:chgData name="Per-Arne Sundsbø" userId="8d6116bd-2402-4185-af62-c702fac9a5ae" providerId="ADAL" clId="{AD19E40D-502D-4F50-A0B4-712E51D89335}" dt="2024-02-04T22:45:57.775" v="2889" actId="478"/>
          <ac:spMkLst>
            <pc:docMk/>
            <pc:sldMk cId="506291606" sldId="678"/>
            <ac:spMk id="4" creationId="{8C4A2C7C-762D-D56E-39E0-D7351164783D}"/>
          </ac:spMkLst>
        </pc:spChg>
        <pc:spChg chg="add mod">
          <ac:chgData name="Per-Arne Sundsbø" userId="8d6116bd-2402-4185-af62-c702fac9a5ae" providerId="ADAL" clId="{AD19E40D-502D-4F50-A0B4-712E51D89335}" dt="2024-02-07T06:40:22.380" v="6569" actId="20577"/>
          <ac:spMkLst>
            <pc:docMk/>
            <pc:sldMk cId="506291606" sldId="678"/>
            <ac:spMk id="5" creationId="{1C277338-C07A-4644-DD91-206B87FB9FFD}"/>
          </ac:spMkLst>
        </pc:spChg>
        <pc:spChg chg="add mod">
          <ac:chgData name="Per-Arne Sundsbø" userId="8d6116bd-2402-4185-af62-c702fac9a5ae" providerId="ADAL" clId="{AD19E40D-502D-4F50-A0B4-712E51D89335}" dt="2024-02-04T22:49:06.342" v="2903" actId="1076"/>
          <ac:spMkLst>
            <pc:docMk/>
            <pc:sldMk cId="506291606" sldId="678"/>
            <ac:spMk id="6" creationId="{1B35602E-7BCB-12C9-9393-45167894D8F5}"/>
          </ac:spMkLst>
        </pc:spChg>
        <pc:spChg chg="add mod">
          <ac:chgData name="Per-Arne Sundsbø" userId="8d6116bd-2402-4185-af62-c702fac9a5ae" providerId="ADAL" clId="{AD19E40D-502D-4F50-A0B4-712E51D89335}" dt="2024-02-04T22:46:23.453" v="2895" actId="1076"/>
          <ac:spMkLst>
            <pc:docMk/>
            <pc:sldMk cId="506291606" sldId="678"/>
            <ac:spMk id="7" creationId="{B6DB75AA-5A35-55B2-4E9E-51634C4FB1E3}"/>
          </ac:spMkLst>
        </pc:spChg>
        <pc:spChg chg="add del mod">
          <ac:chgData name="Per-Arne Sundsbø" userId="8d6116bd-2402-4185-af62-c702fac9a5ae" providerId="ADAL" clId="{AD19E40D-502D-4F50-A0B4-712E51D89335}" dt="2024-02-04T16:44:44.365" v="2232" actId="478"/>
          <ac:spMkLst>
            <pc:docMk/>
            <pc:sldMk cId="506291606" sldId="678"/>
            <ac:spMk id="8" creationId="{7A04B8D3-13C2-A089-D83C-93F25E50543C}"/>
          </ac:spMkLst>
        </pc:spChg>
        <pc:picChg chg="add mod">
          <ac:chgData name="Per-Arne Sundsbø" userId="8d6116bd-2402-4185-af62-c702fac9a5ae" providerId="ADAL" clId="{AD19E40D-502D-4F50-A0B4-712E51D89335}" dt="2024-02-04T16:46:47.517" v="2358" actId="14100"/>
          <ac:picMkLst>
            <pc:docMk/>
            <pc:sldMk cId="506291606" sldId="678"/>
            <ac:picMk id="3" creationId="{5B3995A7-18E9-FE33-A23E-F2119ABAC6A1}"/>
          </ac:picMkLst>
        </pc:picChg>
      </pc:sldChg>
      <pc:sldChg chg="del">
        <pc:chgData name="Per-Arne Sundsbø" userId="8d6116bd-2402-4185-af62-c702fac9a5ae" providerId="ADAL" clId="{AD19E40D-502D-4F50-A0B4-712E51D89335}" dt="2024-02-02T16:08:10.013" v="769" actId="2696"/>
        <pc:sldMkLst>
          <pc:docMk/>
          <pc:sldMk cId="2147388874" sldId="681"/>
        </pc:sldMkLst>
      </pc:sldChg>
      <pc:sldChg chg="del">
        <pc:chgData name="Per-Arne Sundsbø" userId="8d6116bd-2402-4185-af62-c702fac9a5ae" providerId="ADAL" clId="{AD19E40D-502D-4F50-A0B4-712E51D89335}" dt="2024-02-01T18:39:16.610" v="72" actId="47"/>
        <pc:sldMkLst>
          <pc:docMk/>
          <pc:sldMk cId="4272483035" sldId="683"/>
        </pc:sldMkLst>
      </pc:sldChg>
      <pc:sldChg chg="del">
        <pc:chgData name="Per-Arne Sundsbø" userId="8d6116bd-2402-4185-af62-c702fac9a5ae" providerId="ADAL" clId="{AD19E40D-502D-4F50-A0B4-712E51D89335}" dt="2024-02-01T18:39:18.630" v="73" actId="47"/>
        <pc:sldMkLst>
          <pc:docMk/>
          <pc:sldMk cId="3342255164" sldId="684"/>
        </pc:sldMkLst>
      </pc:sldChg>
      <pc:sldChg chg="modSp add del mod ord modClrScheme chgLayout">
        <pc:chgData name="Per-Arne Sundsbø" userId="8d6116bd-2402-4185-af62-c702fac9a5ae" providerId="ADAL" clId="{AD19E40D-502D-4F50-A0B4-712E51D89335}" dt="2024-02-06T20:11:55.100" v="5954" actId="2696"/>
        <pc:sldMkLst>
          <pc:docMk/>
          <pc:sldMk cId="1829670189" sldId="685"/>
        </pc:sldMkLst>
        <pc:spChg chg="mod">
          <ac:chgData name="Per-Arne Sundsbø" userId="8d6116bd-2402-4185-af62-c702fac9a5ae" providerId="ADAL" clId="{AD19E40D-502D-4F50-A0B4-712E51D89335}" dt="2024-02-05T20:09:07.147" v="3980" actId="207"/>
          <ac:spMkLst>
            <pc:docMk/>
            <pc:sldMk cId="1829670189" sldId="685"/>
            <ac:spMk id="902146" creationId="{00000000-0000-0000-0000-000000000000}"/>
          </ac:spMkLst>
        </pc:spChg>
      </pc:sldChg>
      <pc:sldChg chg="modSp add del mod ord modClrScheme chgLayout">
        <pc:chgData name="Per-Arne Sundsbø" userId="8d6116bd-2402-4185-af62-c702fac9a5ae" providerId="ADAL" clId="{AD19E40D-502D-4F50-A0B4-712E51D89335}" dt="2024-02-06T20:11:37.758" v="5953" actId="2696"/>
        <pc:sldMkLst>
          <pc:docMk/>
          <pc:sldMk cId="712247589" sldId="687"/>
        </pc:sldMkLst>
        <pc:spChg chg="mod">
          <ac:chgData name="Per-Arne Sundsbø" userId="8d6116bd-2402-4185-af62-c702fac9a5ae" providerId="ADAL" clId="{AD19E40D-502D-4F50-A0B4-712E51D89335}" dt="2024-02-05T20:09:13.523" v="3981" actId="207"/>
          <ac:spMkLst>
            <pc:docMk/>
            <pc:sldMk cId="712247589" sldId="687"/>
            <ac:spMk id="902146" creationId="{00000000-0000-0000-0000-000000000000}"/>
          </ac:spMkLst>
        </pc:spChg>
      </pc:sldChg>
      <pc:sldChg chg="modSp add del mod">
        <pc:chgData name="Per-Arne Sundsbø" userId="8d6116bd-2402-4185-af62-c702fac9a5ae" providerId="ADAL" clId="{AD19E40D-502D-4F50-A0B4-712E51D89335}" dt="2024-02-06T10:19:51.607" v="4808" actId="2696"/>
        <pc:sldMkLst>
          <pc:docMk/>
          <pc:sldMk cId="325867209" sldId="777"/>
        </pc:sldMkLst>
        <pc:spChg chg="mod">
          <ac:chgData name="Per-Arne Sundsbø" userId="8d6116bd-2402-4185-af62-c702fac9a5ae" providerId="ADAL" clId="{AD19E40D-502D-4F50-A0B4-712E51D89335}" dt="2024-02-05T20:04:46.286" v="3952" actId="207"/>
          <ac:spMkLst>
            <pc:docMk/>
            <pc:sldMk cId="325867209" sldId="777"/>
            <ac:spMk id="16" creationId="{69343663-FA96-47B3-B8E7-2543E3FAFC75}"/>
          </ac:spMkLst>
        </pc:spChg>
      </pc:sldChg>
      <pc:sldChg chg="del">
        <pc:chgData name="Per-Arne Sundsbø" userId="8d6116bd-2402-4185-af62-c702fac9a5ae" providerId="ADAL" clId="{AD19E40D-502D-4F50-A0B4-712E51D89335}" dt="2024-02-01T18:39:30.146" v="74" actId="47"/>
        <pc:sldMkLst>
          <pc:docMk/>
          <pc:sldMk cId="3250125692" sldId="780"/>
        </pc:sldMkLst>
      </pc:sldChg>
      <pc:sldChg chg="addSp delSp modSp del mod">
        <pc:chgData name="Per-Arne Sundsbø" userId="8d6116bd-2402-4185-af62-c702fac9a5ae" providerId="ADAL" clId="{AD19E40D-502D-4F50-A0B4-712E51D89335}" dt="2024-02-06T20:23:08.465" v="6024" actId="47"/>
        <pc:sldMkLst>
          <pc:docMk/>
          <pc:sldMk cId="2448930054" sldId="781"/>
        </pc:sldMkLst>
        <pc:spChg chg="del">
          <ac:chgData name="Per-Arne Sundsbø" userId="8d6116bd-2402-4185-af62-c702fac9a5ae" providerId="ADAL" clId="{AD19E40D-502D-4F50-A0B4-712E51D89335}" dt="2024-02-05T19:51:52.237" v="3792" actId="478"/>
          <ac:spMkLst>
            <pc:docMk/>
            <pc:sldMk cId="2448930054" sldId="781"/>
            <ac:spMk id="6" creationId="{00000000-0000-0000-0000-000000000000}"/>
          </ac:spMkLst>
        </pc:spChg>
        <pc:spChg chg="del mod">
          <ac:chgData name="Per-Arne Sundsbø" userId="8d6116bd-2402-4185-af62-c702fac9a5ae" providerId="ADAL" clId="{AD19E40D-502D-4F50-A0B4-712E51D89335}" dt="2024-02-05T19:52:03.999" v="3795" actId="478"/>
          <ac:spMkLst>
            <pc:docMk/>
            <pc:sldMk cId="2448930054" sldId="781"/>
            <ac:spMk id="8" creationId="{25281AED-EDBA-4862-869D-CF4FF9C8CC93}"/>
          </ac:spMkLst>
        </pc:spChg>
        <pc:picChg chg="add mod">
          <ac:chgData name="Per-Arne Sundsbø" userId="8d6116bd-2402-4185-af62-c702fac9a5ae" providerId="ADAL" clId="{AD19E40D-502D-4F50-A0B4-712E51D89335}" dt="2024-02-05T19:53:10.451" v="3803" actId="14100"/>
          <ac:picMkLst>
            <pc:docMk/>
            <pc:sldMk cId="2448930054" sldId="781"/>
            <ac:picMk id="3" creationId="{D1D85061-9C24-445C-28F9-617F142AC9E7}"/>
          </ac:picMkLst>
        </pc:picChg>
        <pc:picChg chg="del">
          <ac:chgData name="Per-Arne Sundsbø" userId="8d6116bd-2402-4185-af62-c702fac9a5ae" providerId="ADAL" clId="{AD19E40D-502D-4F50-A0B4-712E51D89335}" dt="2024-02-05T19:51:39.446" v="3788" actId="478"/>
          <ac:picMkLst>
            <pc:docMk/>
            <pc:sldMk cId="2448930054" sldId="781"/>
            <ac:picMk id="4" creationId="{DF538CDD-3218-43CC-8B6F-C9E3E2AF8A5C}"/>
          </ac:picMkLst>
        </pc:picChg>
      </pc:sldChg>
      <pc:sldChg chg="del">
        <pc:chgData name="Per-Arne Sundsbø" userId="8d6116bd-2402-4185-af62-c702fac9a5ae" providerId="ADAL" clId="{AD19E40D-502D-4F50-A0B4-712E51D89335}" dt="2024-02-05T20:09:53.677" v="3983" actId="47"/>
        <pc:sldMkLst>
          <pc:docMk/>
          <pc:sldMk cId="2938077981" sldId="782"/>
        </pc:sldMkLst>
      </pc:sldChg>
      <pc:sldChg chg="del">
        <pc:chgData name="Per-Arne Sundsbø" userId="8d6116bd-2402-4185-af62-c702fac9a5ae" providerId="ADAL" clId="{AD19E40D-502D-4F50-A0B4-712E51D89335}" dt="2024-02-05T20:09:30.656" v="3982" actId="47"/>
        <pc:sldMkLst>
          <pc:docMk/>
          <pc:sldMk cId="77671099" sldId="783"/>
        </pc:sldMkLst>
      </pc:sldChg>
      <pc:sldChg chg="addSp delSp modSp mod ord">
        <pc:chgData name="Per-Arne Sundsbø" userId="8d6116bd-2402-4185-af62-c702fac9a5ae" providerId="ADAL" clId="{AD19E40D-502D-4F50-A0B4-712E51D89335}" dt="2024-02-07T08:28:44.027" v="7860" actId="1076"/>
        <pc:sldMkLst>
          <pc:docMk/>
          <pc:sldMk cId="783506509" sldId="784"/>
        </pc:sldMkLst>
        <pc:spChg chg="add mod">
          <ac:chgData name="Per-Arne Sundsbø" userId="8d6116bd-2402-4185-af62-c702fac9a5ae" providerId="ADAL" clId="{AD19E40D-502D-4F50-A0B4-712E51D89335}" dt="2024-02-07T08:20:20.162" v="7784" actId="14100"/>
          <ac:spMkLst>
            <pc:docMk/>
            <pc:sldMk cId="783506509" sldId="784"/>
            <ac:spMk id="4" creationId="{8457253F-124F-EB8F-FF22-EA697A7C380F}"/>
          </ac:spMkLst>
        </pc:spChg>
        <pc:spChg chg="mod">
          <ac:chgData name="Per-Arne Sundsbø" userId="8d6116bd-2402-4185-af62-c702fac9a5ae" providerId="ADAL" clId="{AD19E40D-502D-4F50-A0B4-712E51D89335}" dt="2024-02-07T07:05:59.418" v="7144" actId="20577"/>
          <ac:spMkLst>
            <pc:docMk/>
            <pc:sldMk cId="783506509" sldId="784"/>
            <ac:spMk id="6" creationId="{00000000-0000-0000-0000-000000000000}"/>
          </ac:spMkLst>
        </pc:spChg>
        <pc:spChg chg="del mod">
          <ac:chgData name="Per-Arne Sundsbø" userId="8d6116bd-2402-4185-af62-c702fac9a5ae" providerId="ADAL" clId="{AD19E40D-502D-4F50-A0B4-712E51D89335}" dt="2024-02-05T19:57:38.519" v="3894" actId="478"/>
          <ac:spMkLst>
            <pc:docMk/>
            <pc:sldMk cId="783506509" sldId="784"/>
            <ac:spMk id="7" creationId="{00000000-0000-0000-0000-000000000000}"/>
          </ac:spMkLst>
        </pc:spChg>
        <pc:picChg chg="mod">
          <ac:chgData name="Per-Arne Sundsbø" userId="8d6116bd-2402-4185-af62-c702fac9a5ae" providerId="ADAL" clId="{AD19E40D-502D-4F50-A0B4-712E51D89335}" dt="2024-02-05T20:07:19.298" v="3965" actId="1076"/>
          <ac:picMkLst>
            <pc:docMk/>
            <pc:sldMk cId="783506509" sldId="784"/>
            <ac:picMk id="2" creationId="{00000000-0000-0000-0000-000000000000}"/>
          </ac:picMkLst>
        </pc:picChg>
        <pc:picChg chg="mod">
          <ac:chgData name="Per-Arne Sundsbø" userId="8d6116bd-2402-4185-af62-c702fac9a5ae" providerId="ADAL" clId="{AD19E40D-502D-4F50-A0B4-712E51D89335}" dt="2024-02-07T07:06:31.239" v="7163"/>
          <ac:picMkLst>
            <pc:docMk/>
            <pc:sldMk cId="783506509" sldId="784"/>
            <ac:picMk id="3" creationId="{00000000-0000-0000-0000-000000000000}"/>
          </ac:picMkLst>
        </pc:picChg>
        <pc:picChg chg="add mod">
          <ac:chgData name="Per-Arne Sundsbø" userId="8d6116bd-2402-4185-af62-c702fac9a5ae" providerId="ADAL" clId="{AD19E40D-502D-4F50-A0B4-712E51D89335}" dt="2024-02-07T08:28:44.027" v="7860" actId="1076"/>
          <ac:picMkLst>
            <pc:docMk/>
            <pc:sldMk cId="783506509" sldId="784"/>
            <ac:picMk id="5" creationId="{5FA09B39-D745-0C36-5F3D-A549BDC5CA21}"/>
          </ac:picMkLst>
        </pc:picChg>
        <pc:picChg chg="mod">
          <ac:chgData name="Per-Arne Sundsbø" userId="8d6116bd-2402-4185-af62-c702fac9a5ae" providerId="ADAL" clId="{AD19E40D-502D-4F50-A0B4-712E51D89335}" dt="2024-02-05T20:10:34.861" v="3984" actId="1076"/>
          <ac:picMkLst>
            <pc:docMk/>
            <pc:sldMk cId="783506509" sldId="784"/>
            <ac:picMk id="8" creationId="{00000000-0000-0000-0000-000000000000}"/>
          </ac:picMkLst>
        </pc:picChg>
        <pc:picChg chg="add del mod">
          <ac:chgData name="Per-Arne Sundsbø" userId="8d6116bd-2402-4185-af62-c702fac9a5ae" providerId="ADAL" clId="{AD19E40D-502D-4F50-A0B4-712E51D89335}" dt="2024-02-05T20:01:08.423" v="3921"/>
          <ac:picMkLst>
            <pc:docMk/>
            <pc:sldMk cId="783506509" sldId="784"/>
            <ac:picMk id="10" creationId="{C3437C09-B22F-D8AC-5702-C2D890CC756D}"/>
          </ac:picMkLst>
        </pc:picChg>
      </pc:sldChg>
      <pc:sldChg chg="modSp del mod">
        <pc:chgData name="Per-Arne Sundsbø" userId="8d6116bd-2402-4185-af62-c702fac9a5ae" providerId="ADAL" clId="{AD19E40D-502D-4F50-A0B4-712E51D89335}" dt="2024-02-06T07:59:36.982" v="4452" actId="47"/>
        <pc:sldMkLst>
          <pc:docMk/>
          <pc:sldMk cId="2418525644" sldId="785"/>
        </pc:sldMkLst>
        <pc:spChg chg="mod">
          <ac:chgData name="Per-Arne Sundsbø" userId="8d6116bd-2402-4185-af62-c702fac9a5ae" providerId="ADAL" clId="{AD19E40D-502D-4F50-A0B4-712E51D89335}" dt="2024-02-05T20:06:22.808" v="3959" actId="14100"/>
          <ac:spMkLst>
            <pc:docMk/>
            <pc:sldMk cId="2418525644" sldId="785"/>
            <ac:spMk id="879620" creationId="{00000000-0000-0000-0000-000000000000}"/>
          </ac:spMkLst>
        </pc:spChg>
        <pc:picChg chg="mod">
          <ac:chgData name="Per-Arne Sundsbø" userId="8d6116bd-2402-4185-af62-c702fac9a5ae" providerId="ADAL" clId="{AD19E40D-502D-4F50-A0B4-712E51D89335}" dt="2024-02-05T19:55:19.056" v="3804" actId="14100"/>
          <ac:picMkLst>
            <pc:docMk/>
            <pc:sldMk cId="2418525644" sldId="785"/>
            <ac:picMk id="4" creationId="{00000000-0000-0000-0000-000000000000}"/>
          </ac:picMkLst>
        </pc:picChg>
      </pc:sldChg>
      <pc:sldChg chg="modSp mod ord">
        <pc:chgData name="Per-Arne Sundsbø" userId="8d6116bd-2402-4185-af62-c702fac9a5ae" providerId="ADAL" clId="{AD19E40D-502D-4F50-A0B4-712E51D89335}" dt="2024-02-06T20:26:59.980" v="6078" actId="1076"/>
        <pc:sldMkLst>
          <pc:docMk/>
          <pc:sldMk cId="3840420819" sldId="786"/>
        </pc:sldMkLst>
        <pc:spChg chg="mod">
          <ac:chgData name="Per-Arne Sundsbø" userId="8d6116bd-2402-4185-af62-c702fac9a5ae" providerId="ADAL" clId="{AD19E40D-502D-4F50-A0B4-712E51D89335}" dt="2024-02-06T20:26:59.980" v="6078" actId="1076"/>
          <ac:spMkLst>
            <pc:docMk/>
            <pc:sldMk cId="3840420819" sldId="786"/>
            <ac:spMk id="879620" creationId="{00000000-0000-0000-0000-000000000000}"/>
          </ac:spMkLst>
        </pc:spChg>
      </pc:sldChg>
      <pc:sldChg chg="del">
        <pc:chgData name="Per-Arne Sundsbø" userId="8d6116bd-2402-4185-af62-c702fac9a5ae" providerId="ADAL" clId="{AD19E40D-502D-4F50-A0B4-712E51D89335}" dt="2024-02-01T19:27:21.052" v="271" actId="47"/>
        <pc:sldMkLst>
          <pc:docMk/>
          <pc:sldMk cId="4114980613" sldId="787"/>
        </pc:sldMkLst>
      </pc:sldChg>
      <pc:sldChg chg="addSp delSp modSp mod ord">
        <pc:chgData name="Per-Arne Sundsbø" userId="8d6116bd-2402-4185-af62-c702fac9a5ae" providerId="ADAL" clId="{AD19E40D-502D-4F50-A0B4-712E51D89335}" dt="2024-02-06T20:31:34.762" v="6192" actId="1440"/>
        <pc:sldMkLst>
          <pc:docMk/>
          <pc:sldMk cId="1086318781" sldId="788"/>
        </pc:sldMkLst>
        <pc:spChg chg="mod">
          <ac:chgData name="Per-Arne Sundsbø" userId="8d6116bd-2402-4185-af62-c702fac9a5ae" providerId="ADAL" clId="{AD19E40D-502D-4F50-A0B4-712E51D89335}" dt="2024-02-06T20:31:18.278" v="6190" actId="20577"/>
          <ac:spMkLst>
            <pc:docMk/>
            <pc:sldMk cId="1086318781" sldId="788"/>
            <ac:spMk id="6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20:29:11.812" v="4014" actId="1076"/>
          <ac:spMkLst>
            <pc:docMk/>
            <pc:sldMk cId="1086318781" sldId="788"/>
            <ac:spMk id="10" creationId="{A4532EBF-2C91-4DEE-8DE2-34D96D5AE304}"/>
          </ac:spMkLst>
        </pc:spChg>
        <pc:spChg chg="mod">
          <ac:chgData name="Per-Arne Sundsbø" userId="8d6116bd-2402-4185-af62-c702fac9a5ae" providerId="ADAL" clId="{AD19E40D-502D-4F50-A0B4-712E51D89335}" dt="2024-02-05T20:29:11.812" v="4014" actId="1076"/>
          <ac:spMkLst>
            <pc:docMk/>
            <pc:sldMk cId="1086318781" sldId="788"/>
            <ac:spMk id="11" creationId="{0381F954-27FA-4E15-8311-28B1F9638E50}"/>
          </ac:spMkLst>
        </pc:spChg>
        <pc:spChg chg="mod">
          <ac:chgData name="Per-Arne Sundsbø" userId="8d6116bd-2402-4185-af62-c702fac9a5ae" providerId="ADAL" clId="{AD19E40D-502D-4F50-A0B4-712E51D89335}" dt="2024-02-05T20:29:11.812" v="4014" actId="1076"/>
          <ac:spMkLst>
            <pc:docMk/>
            <pc:sldMk cId="1086318781" sldId="788"/>
            <ac:spMk id="12" creationId="{E3E20E5A-1F1C-4F99-B387-D6CF4053AEF3}"/>
          </ac:spMkLst>
        </pc:spChg>
        <pc:spChg chg="mod">
          <ac:chgData name="Per-Arne Sundsbø" userId="8d6116bd-2402-4185-af62-c702fac9a5ae" providerId="ADAL" clId="{AD19E40D-502D-4F50-A0B4-712E51D89335}" dt="2024-02-05T20:29:11.812" v="4014" actId="1076"/>
          <ac:spMkLst>
            <pc:docMk/>
            <pc:sldMk cId="1086318781" sldId="788"/>
            <ac:spMk id="13" creationId="{E52EB8E3-FCD6-46E6-BE4D-9A6E16E29036}"/>
          </ac:spMkLst>
        </pc:spChg>
        <pc:spChg chg="del mod">
          <ac:chgData name="Per-Arne Sundsbø" userId="8d6116bd-2402-4185-af62-c702fac9a5ae" providerId="ADAL" clId="{AD19E40D-502D-4F50-A0B4-712E51D89335}" dt="2024-02-06T20:31:29.637" v="6191" actId="478"/>
          <ac:spMkLst>
            <pc:docMk/>
            <pc:sldMk cId="1086318781" sldId="788"/>
            <ac:spMk id="14" creationId="{3270E109-2045-494D-B7DD-7E7565FCCD55}"/>
          </ac:spMkLst>
        </pc:spChg>
        <pc:grpChg chg="del mod">
          <ac:chgData name="Per-Arne Sundsbø" userId="8d6116bd-2402-4185-af62-c702fac9a5ae" providerId="ADAL" clId="{AD19E40D-502D-4F50-A0B4-712E51D89335}" dt="2024-02-05T20:30:59.039" v="4015" actId="478"/>
          <ac:grpSpMkLst>
            <pc:docMk/>
            <pc:sldMk cId="1086318781" sldId="788"/>
            <ac:grpSpMk id="5" creationId="{0BC6C746-8FF6-48BC-9A14-B09082941691}"/>
          </ac:grpSpMkLst>
        </pc:grpChg>
        <pc:grpChg chg="mod">
          <ac:chgData name="Per-Arne Sundsbø" userId="8d6116bd-2402-4185-af62-c702fac9a5ae" providerId="ADAL" clId="{AD19E40D-502D-4F50-A0B4-712E51D89335}" dt="2024-02-05T20:29:11.812" v="4014" actId="1076"/>
          <ac:grpSpMkLst>
            <pc:docMk/>
            <pc:sldMk cId="1086318781" sldId="788"/>
            <ac:grpSpMk id="9" creationId="{B67417D6-140E-4624-B0A5-78857B82C17E}"/>
          </ac:grpSpMkLst>
        </pc:grpChg>
        <pc:picChg chg="add mod">
          <ac:chgData name="Per-Arne Sundsbø" userId="8d6116bd-2402-4185-af62-c702fac9a5ae" providerId="ADAL" clId="{AD19E40D-502D-4F50-A0B4-712E51D89335}" dt="2024-02-06T20:31:34.762" v="6192" actId="1440"/>
          <ac:picMkLst>
            <pc:docMk/>
            <pc:sldMk cId="1086318781" sldId="788"/>
            <ac:picMk id="3" creationId="{9232F6F5-347A-9E4C-1D38-B38C9B2117EE}"/>
          </ac:picMkLst>
        </pc:picChg>
        <pc:picChg chg="mod">
          <ac:chgData name="Per-Arne Sundsbø" userId="8d6116bd-2402-4185-af62-c702fac9a5ae" providerId="ADAL" clId="{AD19E40D-502D-4F50-A0B4-712E51D89335}" dt="2024-02-05T20:29:11.812" v="4014" actId="1076"/>
          <ac:picMkLst>
            <pc:docMk/>
            <pc:sldMk cId="1086318781" sldId="788"/>
            <ac:picMk id="8" creationId="{D4C424AF-66EA-4D5E-BE49-B020D307D2E4}"/>
          </ac:picMkLst>
        </pc:picChg>
      </pc:sldChg>
      <pc:sldChg chg="addSp delSp modSp mod ord">
        <pc:chgData name="Per-Arne Sundsbø" userId="8d6116bd-2402-4185-af62-c702fac9a5ae" providerId="ADAL" clId="{AD19E40D-502D-4F50-A0B4-712E51D89335}" dt="2024-02-07T06:00:56.711" v="6219" actId="1076"/>
        <pc:sldMkLst>
          <pc:docMk/>
          <pc:sldMk cId="4012042792" sldId="789"/>
        </pc:sldMkLst>
        <pc:spChg chg="add mod">
          <ac:chgData name="Per-Arne Sundsbø" userId="8d6116bd-2402-4185-af62-c702fac9a5ae" providerId="ADAL" clId="{AD19E40D-502D-4F50-A0B4-712E51D89335}" dt="2024-02-06T14:54:22.532" v="4953"/>
          <ac:spMkLst>
            <pc:docMk/>
            <pc:sldMk cId="4012042792" sldId="789"/>
            <ac:spMk id="2" creationId="{36295B07-2379-F672-5A6F-06D7680D9BC4}"/>
          </ac:spMkLst>
        </pc:spChg>
        <pc:spChg chg="del mod">
          <ac:chgData name="Per-Arne Sundsbø" userId="8d6116bd-2402-4185-af62-c702fac9a5ae" providerId="ADAL" clId="{AD19E40D-502D-4F50-A0B4-712E51D89335}" dt="2024-02-06T14:54:21.006" v="4952" actId="478"/>
          <ac:spMkLst>
            <pc:docMk/>
            <pc:sldMk cId="4012042792" sldId="789"/>
            <ac:spMk id="6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20:11:43.646" v="3989" actId="255"/>
          <ac:spMkLst>
            <pc:docMk/>
            <pc:sldMk cId="4012042792" sldId="789"/>
            <ac:spMk id="14" creationId="{3270E109-2045-494D-B7DD-7E7565FCCD55}"/>
          </ac:spMkLst>
        </pc:spChg>
        <pc:picChg chg="mod">
          <ac:chgData name="Per-Arne Sundsbø" userId="8d6116bd-2402-4185-af62-c702fac9a5ae" providerId="ADAL" clId="{AD19E40D-502D-4F50-A0B4-712E51D89335}" dt="2024-02-07T06:00:56.711" v="6219" actId="1076"/>
          <ac:picMkLst>
            <pc:docMk/>
            <pc:sldMk cId="4012042792" sldId="789"/>
            <ac:picMk id="33" creationId="{370215E8-E51B-4A54-BA56-7D7E2D7E3B1D}"/>
          </ac:picMkLst>
        </pc:picChg>
      </pc:sldChg>
      <pc:sldChg chg="addSp delSp modSp add mod">
        <pc:chgData name="Per-Arne Sundsbø" userId="8d6116bd-2402-4185-af62-c702fac9a5ae" providerId="ADAL" clId="{AD19E40D-502D-4F50-A0B4-712E51D89335}" dt="2024-02-07T08:49:14.836" v="8088" actId="1076"/>
        <pc:sldMkLst>
          <pc:docMk/>
          <pc:sldMk cId="1253533162" sldId="843"/>
        </pc:sldMkLst>
        <pc:spChg chg="del">
          <ac:chgData name="Per-Arne Sundsbø" userId="8d6116bd-2402-4185-af62-c702fac9a5ae" providerId="ADAL" clId="{AD19E40D-502D-4F50-A0B4-712E51D89335}" dt="2024-02-02T22:39:46.027" v="1053" actId="478"/>
          <ac:spMkLst>
            <pc:docMk/>
            <pc:sldMk cId="1253533162" sldId="843"/>
            <ac:spMk id="2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2T22:39:48.115" v="1054" actId="478"/>
          <ac:spMkLst>
            <pc:docMk/>
            <pc:sldMk cId="1253533162" sldId="843"/>
            <ac:spMk id="3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2T22:39:49.172" v="1055" actId="478"/>
          <ac:spMkLst>
            <pc:docMk/>
            <pc:sldMk cId="1253533162" sldId="843"/>
            <ac:spMk id="4" creationId="{00000000-0000-0000-0000-000000000000}"/>
          </ac:spMkLst>
        </pc:spChg>
        <pc:spChg chg="del mod">
          <ac:chgData name="Per-Arne Sundsbø" userId="8d6116bd-2402-4185-af62-c702fac9a5ae" providerId="ADAL" clId="{AD19E40D-502D-4F50-A0B4-712E51D89335}" dt="2024-02-02T22:40:52.539" v="1115" actId="478"/>
          <ac:spMkLst>
            <pc:docMk/>
            <pc:sldMk cId="1253533162" sldId="843"/>
            <ac:spMk id="10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20:08:43.291" v="3976" actId="207"/>
          <ac:spMkLst>
            <pc:docMk/>
            <pc:sldMk cId="1253533162" sldId="843"/>
            <ac:spMk id="13" creationId="{00000000-0000-0000-0000-000000000000}"/>
          </ac:spMkLst>
        </pc:spChg>
        <pc:spChg chg="add mod">
          <ac:chgData name="Per-Arne Sundsbø" userId="8d6116bd-2402-4185-af62-c702fac9a5ae" providerId="ADAL" clId="{AD19E40D-502D-4F50-A0B4-712E51D89335}" dt="2024-02-07T08:19:40.195" v="7763" actId="20577"/>
          <ac:spMkLst>
            <pc:docMk/>
            <pc:sldMk cId="1253533162" sldId="843"/>
            <ac:spMk id="14" creationId="{1C769F51-2D73-A1E0-7D27-874F5E5FF72D}"/>
          </ac:spMkLst>
        </pc:spChg>
        <pc:spChg chg="add del mod">
          <ac:chgData name="Per-Arne Sundsbø" userId="8d6116bd-2402-4185-af62-c702fac9a5ae" providerId="ADAL" clId="{AD19E40D-502D-4F50-A0B4-712E51D89335}" dt="2024-02-02T07:33:33.671" v="512" actId="33987"/>
          <ac:spMkLst>
            <pc:docMk/>
            <pc:sldMk cId="1253533162" sldId="843"/>
            <ac:spMk id="14" creationId="{D7B79E97-9CAB-2400-C6AC-26B57B33451E}"/>
          </ac:spMkLst>
        </pc:spChg>
        <pc:spChg chg="add del mod">
          <ac:chgData name="Per-Arne Sundsbø" userId="8d6116bd-2402-4185-af62-c702fac9a5ae" providerId="ADAL" clId="{AD19E40D-502D-4F50-A0B4-712E51D89335}" dt="2024-02-02T07:34:19.135" v="541" actId="21"/>
          <ac:spMkLst>
            <pc:docMk/>
            <pc:sldMk cId="1253533162" sldId="843"/>
            <ac:spMk id="15" creationId="{FBD34CB2-9C38-1D7A-C01E-477390D3E522}"/>
          </ac:spMkLst>
        </pc:spChg>
        <pc:spChg chg="add del">
          <ac:chgData name="Per-Arne Sundsbø" userId="8d6116bd-2402-4185-af62-c702fac9a5ae" providerId="ADAL" clId="{AD19E40D-502D-4F50-A0B4-712E51D89335}" dt="2024-02-02T22:45:32.249" v="1154"/>
          <ac:spMkLst>
            <pc:docMk/>
            <pc:sldMk cId="1253533162" sldId="843"/>
            <ac:spMk id="20" creationId="{5D3FF895-C08B-37A3-058E-E316E976E33A}"/>
          </ac:spMkLst>
        </pc:spChg>
        <pc:spChg chg="add del">
          <ac:chgData name="Per-Arne Sundsbø" userId="8d6116bd-2402-4185-af62-c702fac9a5ae" providerId="ADAL" clId="{AD19E40D-502D-4F50-A0B4-712E51D89335}" dt="2024-02-02T22:47:30.090" v="1165"/>
          <ac:spMkLst>
            <pc:docMk/>
            <pc:sldMk cId="1253533162" sldId="843"/>
            <ac:spMk id="27" creationId="{B1A55D0B-F9B4-99B9-BFD9-29BE5E0FEC05}"/>
          </ac:spMkLst>
        </pc:spChg>
        <pc:spChg chg="add del mod">
          <ac:chgData name="Per-Arne Sundsbø" userId="8d6116bd-2402-4185-af62-c702fac9a5ae" providerId="ADAL" clId="{AD19E40D-502D-4F50-A0B4-712E51D89335}" dt="2024-02-07T08:25:06.165" v="7802" actId="478"/>
          <ac:spMkLst>
            <pc:docMk/>
            <pc:sldMk cId="1253533162" sldId="843"/>
            <ac:spMk id="29" creationId="{61CEED8D-3495-E61F-C96F-350B042A21F7}"/>
          </ac:spMkLst>
        </pc:spChg>
        <pc:spChg chg="add del mod">
          <ac:chgData name="Per-Arne Sundsbø" userId="8d6116bd-2402-4185-af62-c702fac9a5ae" providerId="ADAL" clId="{AD19E40D-502D-4F50-A0B4-712E51D89335}" dt="2024-02-07T08:25:09.721" v="7803" actId="478"/>
          <ac:spMkLst>
            <pc:docMk/>
            <pc:sldMk cId="1253533162" sldId="843"/>
            <ac:spMk id="30" creationId="{7FE59392-BC30-5F5A-DE24-4DE7C83AE7FF}"/>
          </ac:spMkLst>
        </pc:spChg>
        <pc:picChg chg="add mod">
          <ac:chgData name="Per-Arne Sundsbø" userId="8d6116bd-2402-4185-af62-c702fac9a5ae" providerId="ADAL" clId="{AD19E40D-502D-4F50-A0B4-712E51D89335}" dt="2024-02-07T08:24:59.935" v="7799" actId="14100"/>
          <ac:picMkLst>
            <pc:docMk/>
            <pc:sldMk cId="1253533162" sldId="843"/>
            <ac:picMk id="2" creationId="{F985D12E-7D5C-D560-213A-CF66E8AC9124}"/>
          </ac:picMkLst>
        </pc:picChg>
        <pc:picChg chg="add mod">
          <ac:chgData name="Per-Arne Sundsbø" userId="8d6116bd-2402-4185-af62-c702fac9a5ae" providerId="ADAL" clId="{AD19E40D-502D-4F50-A0B4-712E51D89335}" dt="2024-02-07T08:29:11.524" v="7863" actId="1076"/>
          <ac:picMkLst>
            <pc:docMk/>
            <pc:sldMk cId="1253533162" sldId="843"/>
            <ac:picMk id="3" creationId="{B64BF8A5-E002-17A2-460D-C338D94EF91C}"/>
          </ac:picMkLst>
        </pc:picChg>
        <pc:picChg chg="add mod ord">
          <ac:chgData name="Per-Arne Sundsbø" userId="8d6116bd-2402-4185-af62-c702fac9a5ae" providerId="ADAL" clId="{AD19E40D-502D-4F50-A0B4-712E51D89335}" dt="2024-02-07T08:25:35.006" v="7814" actId="167"/>
          <ac:picMkLst>
            <pc:docMk/>
            <pc:sldMk cId="1253533162" sldId="843"/>
            <ac:picMk id="4" creationId="{B7317B99-D6B8-24A5-67FD-A3CF9F112A1E}"/>
          </ac:picMkLst>
        </pc:picChg>
        <pc:picChg chg="add mod">
          <ac:chgData name="Per-Arne Sundsbø" userId="8d6116bd-2402-4185-af62-c702fac9a5ae" providerId="ADAL" clId="{AD19E40D-502D-4F50-A0B4-712E51D89335}" dt="2024-02-07T08:26:57.823" v="7843" actId="14100"/>
          <ac:picMkLst>
            <pc:docMk/>
            <pc:sldMk cId="1253533162" sldId="843"/>
            <ac:picMk id="10" creationId="{D3776DE9-B796-C7E5-EAD5-4EB3F042624C}"/>
          </ac:picMkLst>
        </pc:picChg>
        <pc:picChg chg="add del mod">
          <ac:chgData name="Per-Arne Sundsbø" userId="8d6116bd-2402-4185-af62-c702fac9a5ae" providerId="ADAL" clId="{AD19E40D-502D-4F50-A0B4-712E51D89335}" dt="2024-02-07T08:38:18.691" v="7965" actId="21"/>
          <ac:picMkLst>
            <pc:docMk/>
            <pc:sldMk cId="1253533162" sldId="843"/>
            <ac:picMk id="15" creationId="{27D00A94-77F0-7C14-37CF-5D47096A0D55}"/>
          </ac:picMkLst>
        </pc:picChg>
        <pc:picChg chg="del">
          <ac:chgData name="Per-Arne Sundsbø" userId="8d6116bd-2402-4185-af62-c702fac9a5ae" providerId="ADAL" clId="{AD19E40D-502D-4F50-A0B4-712E51D89335}" dt="2024-02-02T22:39:51.564" v="1058" actId="478"/>
          <ac:picMkLst>
            <pc:docMk/>
            <pc:sldMk cId="1253533162" sldId="843"/>
            <ac:picMk id="16" creationId="{00000000-0000-0000-0000-000000000000}"/>
          </ac:picMkLst>
        </pc:picChg>
        <pc:picChg chg="add del mod modCrop">
          <ac:chgData name="Per-Arne Sundsbø" userId="8d6116bd-2402-4185-af62-c702fac9a5ae" providerId="ADAL" clId="{AD19E40D-502D-4F50-A0B4-712E51D89335}" dt="2024-02-07T08:48:47.554" v="8081" actId="478"/>
          <ac:picMkLst>
            <pc:docMk/>
            <pc:sldMk cId="1253533162" sldId="843"/>
            <ac:picMk id="16" creationId="{3F3AD1A7-17FE-535E-F6BA-09BA30A93B04}"/>
          </ac:picMkLst>
        </pc:picChg>
        <pc:picChg chg="add mod">
          <ac:chgData name="Per-Arne Sundsbø" userId="8d6116bd-2402-4185-af62-c702fac9a5ae" providerId="ADAL" clId="{AD19E40D-502D-4F50-A0B4-712E51D89335}" dt="2024-02-07T08:25:55.114" v="7818" actId="14100"/>
          <ac:picMkLst>
            <pc:docMk/>
            <pc:sldMk cId="1253533162" sldId="843"/>
            <ac:picMk id="17" creationId="{72330E4C-7EA4-B947-F1C3-5F8D5CC6115C}"/>
          </ac:picMkLst>
        </pc:picChg>
        <pc:picChg chg="add mod">
          <ac:chgData name="Per-Arne Sundsbø" userId="8d6116bd-2402-4185-af62-c702fac9a5ae" providerId="ADAL" clId="{AD19E40D-502D-4F50-A0B4-712E51D89335}" dt="2024-02-07T08:48:59.369" v="8085" actId="1076"/>
          <ac:picMkLst>
            <pc:docMk/>
            <pc:sldMk cId="1253533162" sldId="843"/>
            <ac:picMk id="18" creationId="{46013CDD-59ED-71E9-9428-C39462D29F8F}"/>
          </ac:picMkLst>
        </pc:picChg>
        <pc:picChg chg="add del mod">
          <ac:chgData name="Per-Arne Sundsbø" userId="8d6116bd-2402-4185-af62-c702fac9a5ae" providerId="ADAL" clId="{AD19E40D-502D-4F50-A0B4-712E51D89335}" dt="2024-02-07T08:25:59.883" v="7820" actId="478"/>
          <ac:picMkLst>
            <pc:docMk/>
            <pc:sldMk cId="1253533162" sldId="843"/>
            <ac:picMk id="19" creationId="{265CC386-A4DB-A5F6-6D3B-ADE2942A89D5}"/>
          </ac:picMkLst>
        </pc:picChg>
        <pc:picChg chg="add mod">
          <ac:chgData name="Per-Arne Sundsbø" userId="8d6116bd-2402-4185-af62-c702fac9a5ae" providerId="ADAL" clId="{AD19E40D-502D-4F50-A0B4-712E51D89335}" dt="2024-02-07T08:49:14.836" v="8088" actId="1076"/>
          <ac:picMkLst>
            <pc:docMk/>
            <pc:sldMk cId="1253533162" sldId="843"/>
            <ac:picMk id="20" creationId="{3D5255A3-AFEE-62BB-7EC2-F07616F74DB0}"/>
          </ac:picMkLst>
        </pc:picChg>
        <pc:picChg chg="add del mod">
          <ac:chgData name="Per-Arne Sundsbø" userId="8d6116bd-2402-4185-af62-c702fac9a5ae" providerId="ADAL" clId="{AD19E40D-502D-4F50-A0B4-712E51D89335}" dt="2024-02-07T08:27:08.159" v="7846" actId="478"/>
          <ac:picMkLst>
            <pc:docMk/>
            <pc:sldMk cId="1253533162" sldId="843"/>
            <ac:picMk id="22" creationId="{8D85A91E-D76F-311C-F5AE-36C376920E7B}"/>
          </ac:picMkLst>
        </pc:picChg>
        <pc:picChg chg="add del mod">
          <ac:chgData name="Per-Arne Sundsbø" userId="8d6116bd-2402-4185-af62-c702fac9a5ae" providerId="ADAL" clId="{AD19E40D-502D-4F50-A0B4-712E51D89335}" dt="2024-02-07T08:27:07.303" v="7845" actId="478"/>
          <ac:picMkLst>
            <pc:docMk/>
            <pc:sldMk cId="1253533162" sldId="843"/>
            <ac:picMk id="24" creationId="{8266F9E3-5ABB-A7CD-AA39-108E0D8500B6}"/>
          </ac:picMkLst>
        </pc:picChg>
        <pc:picChg chg="add del mod">
          <ac:chgData name="Per-Arne Sundsbø" userId="8d6116bd-2402-4185-af62-c702fac9a5ae" providerId="ADAL" clId="{AD19E40D-502D-4F50-A0B4-712E51D89335}" dt="2024-02-07T08:27:06.069" v="7844" actId="478"/>
          <ac:picMkLst>
            <pc:docMk/>
            <pc:sldMk cId="1253533162" sldId="843"/>
            <ac:picMk id="26" creationId="{C7F2C1F2-84BE-90B0-4C0F-036489C8A5E7}"/>
          </ac:picMkLst>
        </pc:picChg>
        <pc:picChg chg="add del mod">
          <ac:chgData name="Per-Arne Sundsbø" userId="8d6116bd-2402-4185-af62-c702fac9a5ae" providerId="ADAL" clId="{AD19E40D-502D-4F50-A0B4-712E51D89335}" dt="2024-02-07T08:25:05.149" v="7801" actId="478"/>
          <ac:picMkLst>
            <pc:docMk/>
            <pc:sldMk cId="1253533162" sldId="843"/>
            <ac:picMk id="1030" creationId="{B8A50EB6-6EA9-EB72-A3C1-A03ABA573712}"/>
          </ac:picMkLst>
        </pc:picChg>
        <pc:picChg chg="add del">
          <ac:chgData name="Per-Arne Sundsbø" userId="8d6116bd-2402-4185-af62-c702fac9a5ae" providerId="ADAL" clId="{AD19E40D-502D-4F50-A0B4-712E51D89335}" dt="2024-02-02T22:54:18.419" v="1192"/>
          <ac:picMkLst>
            <pc:docMk/>
            <pc:sldMk cId="1253533162" sldId="843"/>
            <ac:picMk id="1032" creationId="{E4311721-28A8-4622-D947-E5CBC6BB8203}"/>
          </ac:picMkLst>
        </pc:picChg>
        <pc:picChg chg="del">
          <ac:chgData name="Per-Arne Sundsbø" userId="8d6116bd-2402-4185-af62-c702fac9a5ae" providerId="ADAL" clId="{AD19E40D-502D-4F50-A0B4-712E51D89335}" dt="2024-02-02T22:39:50.710" v="1057" actId="478"/>
          <ac:picMkLst>
            <pc:docMk/>
            <pc:sldMk cId="1253533162" sldId="843"/>
            <ac:picMk id="2049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2T22:39:42.839" v="1051" actId="478"/>
          <ac:picMkLst>
            <pc:docMk/>
            <pc:sldMk cId="1253533162" sldId="843"/>
            <ac:picMk id="2051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2T22:39:43.477" v="1052" actId="478"/>
          <ac:picMkLst>
            <pc:docMk/>
            <pc:sldMk cId="1253533162" sldId="843"/>
            <ac:picMk id="2053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2T22:39:50.005" v="1056" actId="478"/>
          <ac:picMkLst>
            <pc:docMk/>
            <pc:sldMk cId="1253533162" sldId="843"/>
            <ac:picMk id="2055" creationId="{00000000-0000-0000-0000-000000000000}"/>
          </ac:picMkLst>
        </pc:picChg>
      </pc:sldChg>
      <pc:sldChg chg="delSp modSp add del mod">
        <pc:chgData name="Per-Arne Sundsbø" userId="8d6116bd-2402-4185-af62-c702fac9a5ae" providerId="ADAL" clId="{AD19E40D-502D-4F50-A0B4-712E51D89335}" dt="2024-02-05T19:28:28.040" v="3769" actId="47"/>
        <pc:sldMkLst>
          <pc:docMk/>
          <pc:sldMk cId="3555163089" sldId="844"/>
        </pc:sldMkLst>
        <pc:spChg chg="del">
          <ac:chgData name="Per-Arne Sundsbø" userId="8d6116bd-2402-4185-af62-c702fac9a5ae" providerId="ADAL" clId="{AD19E40D-502D-4F50-A0B4-712E51D89335}" dt="2024-02-05T17:58:31.714" v="3305" actId="21"/>
          <ac:spMkLst>
            <pc:docMk/>
            <pc:sldMk cId="3555163089" sldId="844"/>
            <ac:spMk id="5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17:27:52.602" v="3061" actId="255"/>
          <ac:spMkLst>
            <pc:docMk/>
            <pc:sldMk cId="3555163089" sldId="844"/>
            <ac:spMk id="6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2T22:26:01.271" v="1046" actId="478"/>
          <ac:spMkLst>
            <pc:docMk/>
            <pc:sldMk cId="3555163089" sldId="844"/>
            <ac:spMk id="8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5T17:58:31.714" v="3305" actId="21"/>
          <ac:spMkLst>
            <pc:docMk/>
            <pc:sldMk cId="3555163089" sldId="844"/>
            <ac:spMk id="12" creationId="{00000000-0000-0000-0000-000000000000}"/>
          </ac:spMkLst>
        </pc:spChg>
        <pc:picChg chg="del">
          <ac:chgData name="Per-Arne Sundsbø" userId="8d6116bd-2402-4185-af62-c702fac9a5ae" providerId="ADAL" clId="{AD19E40D-502D-4F50-A0B4-712E51D89335}" dt="2024-02-05T17:58:31.714" v="3305" actId="21"/>
          <ac:picMkLst>
            <pc:docMk/>
            <pc:sldMk cId="3555163089" sldId="844"/>
            <ac:picMk id="7" creationId="{00000000-0000-0000-0000-000000000000}"/>
          </ac:picMkLst>
        </pc:picChg>
      </pc:sldChg>
      <pc:sldChg chg="addSp delSp modSp new mod ord">
        <pc:chgData name="Per-Arne Sundsbø" userId="8d6116bd-2402-4185-af62-c702fac9a5ae" providerId="ADAL" clId="{AD19E40D-502D-4F50-A0B4-712E51D89335}" dt="2024-02-07T08:07:57.140" v="7596" actId="1076"/>
        <pc:sldMkLst>
          <pc:docMk/>
          <pc:sldMk cId="516507732" sldId="845"/>
        </pc:sldMkLst>
        <pc:spChg chg="add mod ord">
          <ac:chgData name="Per-Arne Sundsbø" userId="8d6116bd-2402-4185-af62-c702fac9a5ae" providerId="ADAL" clId="{AD19E40D-502D-4F50-A0B4-712E51D89335}" dt="2024-02-07T08:07:52.339" v="7595" actId="1076"/>
          <ac:spMkLst>
            <pc:docMk/>
            <pc:sldMk cId="516507732" sldId="845"/>
            <ac:spMk id="3" creationId="{92160AC4-BCA4-B496-2366-886E6ABDF414}"/>
          </ac:spMkLst>
        </pc:spChg>
        <pc:spChg chg="add del mod">
          <ac:chgData name="Per-Arne Sundsbø" userId="8d6116bd-2402-4185-af62-c702fac9a5ae" providerId="ADAL" clId="{AD19E40D-502D-4F50-A0B4-712E51D89335}" dt="2024-02-01T19:50:51.580" v="326" actId="478"/>
          <ac:spMkLst>
            <pc:docMk/>
            <pc:sldMk cId="516507732" sldId="845"/>
            <ac:spMk id="3" creationId="{B0E5ED85-3408-B5AA-C82D-2C4A08080DB5}"/>
          </ac:spMkLst>
        </pc:spChg>
        <pc:spChg chg="add mod">
          <ac:chgData name="Per-Arne Sundsbø" userId="8d6116bd-2402-4185-af62-c702fac9a5ae" providerId="ADAL" clId="{AD19E40D-502D-4F50-A0B4-712E51D89335}" dt="2024-02-07T06:46:54.102" v="6652" actId="1076"/>
          <ac:spMkLst>
            <pc:docMk/>
            <pc:sldMk cId="516507732" sldId="845"/>
            <ac:spMk id="4" creationId="{68E5D43C-6133-E5EE-6A45-1A48FD570090}"/>
          </ac:spMkLst>
        </pc:spChg>
        <pc:spChg chg="add del mod">
          <ac:chgData name="Per-Arne Sundsbø" userId="8d6116bd-2402-4185-af62-c702fac9a5ae" providerId="ADAL" clId="{AD19E40D-502D-4F50-A0B4-712E51D89335}" dt="2024-02-01T19:51:02.093" v="328"/>
          <ac:spMkLst>
            <pc:docMk/>
            <pc:sldMk cId="516507732" sldId="845"/>
            <ac:spMk id="5" creationId="{1E203010-53C0-F8AC-2A7B-67211DE56E6F}"/>
          </ac:spMkLst>
        </pc:spChg>
        <pc:spChg chg="add mod">
          <ac:chgData name="Per-Arne Sundsbø" userId="8d6116bd-2402-4185-af62-c702fac9a5ae" providerId="ADAL" clId="{AD19E40D-502D-4F50-A0B4-712E51D89335}" dt="2024-02-07T08:07:57.140" v="7596" actId="1076"/>
          <ac:spMkLst>
            <pc:docMk/>
            <pc:sldMk cId="516507732" sldId="845"/>
            <ac:spMk id="7" creationId="{DF41DFD0-C6C2-0E89-E0D9-B96C62D37325}"/>
          </ac:spMkLst>
        </pc:spChg>
        <pc:spChg chg="add del mod">
          <ac:chgData name="Per-Arne Sundsbø" userId="8d6116bd-2402-4185-af62-c702fac9a5ae" providerId="ADAL" clId="{AD19E40D-502D-4F50-A0B4-712E51D89335}" dt="2024-02-06T09:54:02.879" v="4618" actId="21"/>
          <ac:spMkLst>
            <pc:docMk/>
            <pc:sldMk cId="516507732" sldId="845"/>
            <ac:spMk id="7" creationId="{ECA02C99-AE11-7396-3ED6-303225C123E7}"/>
          </ac:spMkLst>
        </pc:spChg>
        <pc:graphicFrameChg chg="add del mod modGraphic">
          <ac:chgData name="Per-Arne Sundsbø" userId="8d6116bd-2402-4185-af62-c702fac9a5ae" providerId="ADAL" clId="{AD19E40D-502D-4F50-A0B4-712E51D89335}" dt="2024-02-07T06:42:30.262" v="6578" actId="478"/>
          <ac:graphicFrameMkLst>
            <pc:docMk/>
            <pc:sldMk cId="516507732" sldId="845"/>
            <ac:graphicFrameMk id="2" creationId="{D517AF7F-6B7B-5B54-0C2A-EAD4641A742A}"/>
          </ac:graphicFrameMkLst>
        </pc:graphicFrameChg>
        <pc:graphicFrameChg chg="add del mod">
          <ac:chgData name="Per-Arne Sundsbø" userId="8d6116bd-2402-4185-af62-c702fac9a5ae" providerId="ADAL" clId="{AD19E40D-502D-4F50-A0B4-712E51D89335}" dt="2024-02-06T10:14:41.613" v="4749" actId="21"/>
          <ac:graphicFrameMkLst>
            <pc:docMk/>
            <pc:sldMk cId="516507732" sldId="845"/>
            <ac:graphicFrameMk id="2" creationId="{F0C3F400-2201-0CB2-1AB5-0855D9C0DD0E}"/>
          </ac:graphicFrameMkLst>
        </pc:graphicFrameChg>
        <pc:graphicFrameChg chg="add del mod">
          <ac:chgData name="Per-Arne Sundsbø" userId="8d6116bd-2402-4185-af62-c702fac9a5ae" providerId="ADAL" clId="{AD19E40D-502D-4F50-A0B4-712E51D89335}" dt="2024-02-01T19:51:02.093" v="328"/>
          <ac:graphicFrameMkLst>
            <pc:docMk/>
            <pc:sldMk cId="516507732" sldId="845"/>
            <ac:graphicFrameMk id="4" creationId="{9CA17CF6-5666-4062-DE9D-37FCAA1B91E4}"/>
          </ac:graphicFrameMkLst>
        </pc:graphicFrameChg>
        <pc:graphicFrameChg chg="add del mod modGraphic">
          <ac:chgData name="Per-Arne Sundsbø" userId="8d6116bd-2402-4185-af62-c702fac9a5ae" providerId="ADAL" clId="{AD19E40D-502D-4F50-A0B4-712E51D89335}" dt="2024-02-06T09:58:52.765" v="4645" actId="21"/>
          <ac:graphicFrameMkLst>
            <pc:docMk/>
            <pc:sldMk cId="516507732" sldId="845"/>
            <ac:graphicFrameMk id="8" creationId="{F66C00EF-6510-E6DD-8DAD-819609BEAC22}"/>
          </ac:graphicFrameMkLst>
        </pc:graphicFrameChg>
        <pc:picChg chg="add mod modCrop">
          <ac:chgData name="Per-Arne Sundsbø" userId="8d6116bd-2402-4185-af62-c702fac9a5ae" providerId="ADAL" clId="{AD19E40D-502D-4F50-A0B4-712E51D89335}" dt="2024-02-07T08:07:46.467" v="7594"/>
          <ac:picMkLst>
            <pc:docMk/>
            <pc:sldMk cId="516507732" sldId="845"/>
            <ac:picMk id="6" creationId="{5F1E8D72-7129-2C32-BC80-A4E429204CC8}"/>
          </ac:picMkLst>
        </pc:picChg>
      </pc:sldChg>
      <pc:sldChg chg="addSp modSp add mod">
        <pc:chgData name="Per-Arne Sundsbø" userId="8d6116bd-2402-4185-af62-c702fac9a5ae" providerId="ADAL" clId="{AD19E40D-502D-4F50-A0B4-712E51D89335}" dt="2024-02-07T08:12:15.119" v="7655" actId="1076"/>
        <pc:sldMkLst>
          <pc:docMk/>
          <pc:sldMk cId="812494456" sldId="846"/>
        </pc:sldMkLst>
        <pc:spChg chg="add mod">
          <ac:chgData name="Per-Arne Sundsbø" userId="8d6116bd-2402-4185-af62-c702fac9a5ae" providerId="ADAL" clId="{AD19E40D-502D-4F50-A0B4-712E51D89335}" dt="2024-02-07T06:46:59.341" v="6653" actId="1076"/>
          <ac:spMkLst>
            <pc:docMk/>
            <pc:sldMk cId="812494456" sldId="846"/>
            <ac:spMk id="3" creationId="{84CA47DF-F0D6-68F6-1346-144E04B3E983}"/>
          </ac:spMkLst>
        </pc:spChg>
        <pc:spChg chg="add mod">
          <ac:chgData name="Per-Arne Sundsbø" userId="8d6116bd-2402-4185-af62-c702fac9a5ae" providerId="ADAL" clId="{AD19E40D-502D-4F50-A0B4-712E51D89335}" dt="2024-02-07T07:57:51.794" v="7556" actId="255"/>
          <ac:spMkLst>
            <pc:docMk/>
            <pc:sldMk cId="812494456" sldId="846"/>
            <ac:spMk id="4" creationId="{3AD504A2-AFC8-5D72-C661-83A3A14DF807}"/>
          </ac:spMkLst>
        </pc:spChg>
        <pc:spChg chg="add mod">
          <ac:chgData name="Per-Arne Sundsbø" userId="8d6116bd-2402-4185-af62-c702fac9a5ae" providerId="ADAL" clId="{AD19E40D-502D-4F50-A0B4-712E51D89335}" dt="2024-02-07T08:11:14.136" v="7654" actId="1076"/>
          <ac:spMkLst>
            <pc:docMk/>
            <pc:sldMk cId="812494456" sldId="846"/>
            <ac:spMk id="5" creationId="{121D6E9E-6766-8B9F-3B9F-F993440BED14}"/>
          </ac:spMkLst>
        </pc:spChg>
        <pc:picChg chg="add mod">
          <ac:chgData name="Per-Arne Sundsbø" userId="8d6116bd-2402-4185-af62-c702fac9a5ae" providerId="ADAL" clId="{AD19E40D-502D-4F50-A0B4-712E51D89335}" dt="2024-02-07T08:12:15.119" v="7655" actId="1076"/>
          <ac:picMkLst>
            <pc:docMk/>
            <pc:sldMk cId="812494456" sldId="846"/>
            <ac:picMk id="2" creationId="{BBC574C3-C8F3-9F46-A545-38156012743C}"/>
          </ac:picMkLst>
        </pc:picChg>
      </pc:sldChg>
      <pc:sldChg chg="addSp delSp modSp add mod ord">
        <pc:chgData name="Per-Arne Sundsbø" userId="8d6116bd-2402-4185-af62-c702fac9a5ae" providerId="ADAL" clId="{AD19E40D-502D-4F50-A0B4-712E51D89335}" dt="2024-02-08T06:55:07.728" v="8138" actId="948"/>
        <pc:sldMkLst>
          <pc:docMk/>
          <pc:sldMk cId="48959535" sldId="847"/>
        </pc:sldMkLst>
        <pc:spChg chg="add del mod">
          <ac:chgData name="Per-Arne Sundsbø" userId="8d6116bd-2402-4185-af62-c702fac9a5ae" providerId="ADAL" clId="{AD19E40D-502D-4F50-A0B4-712E51D89335}" dt="2024-02-07T07:13:42.989" v="7236" actId="478"/>
          <ac:spMkLst>
            <pc:docMk/>
            <pc:sldMk cId="48959535" sldId="847"/>
            <ac:spMk id="2" creationId="{89FD962E-04D3-A30B-EA22-8F0AB4640E42}"/>
          </ac:spMkLst>
        </pc:spChg>
        <pc:spChg chg="add mod">
          <ac:chgData name="Per-Arne Sundsbø" userId="8d6116bd-2402-4185-af62-c702fac9a5ae" providerId="ADAL" clId="{AD19E40D-502D-4F50-A0B4-712E51D89335}" dt="2024-02-08T06:55:07.728" v="8138" actId="948"/>
          <ac:spMkLst>
            <pc:docMk/>
            <pc:sldMk cId="48959535" sldId="847"/>
            <ac:spMk id="4" creationId="{FF5F4659-83DA-18C6-BE6C-D41A5FC0DD98}"/>
          </ac:spMkLst>
        </pc:spChg>
        <pc:spChg chg="mod">
          <ac:chgData name="Per-Arne Sundsbø" userId="8d6116bd-2402-4185-af62-c702fac9a5ae" providerId="ADAL" clId="{AD19E40D-502D-4F50-A0B4-712E51D89335}" dt="2024-02-07T06:47:10.509" v="6655" actId="1076"/>
          <ac:spMkLst>
            <pc:docMk/>
            <pc:sldMk cId="48959535" sldId="847"/>
            <ac:spMk id="6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1T19:33:53.077" v="310" actId="478"/>
          <ac:spMkLst>
            <pc:docMk/>
            <pc:sldMk cId="48959535" sldId="847"/>
            <ac:spMk id="7" creationId="{E2FB5421-36D6-44E2-BF58-3017CBE31AF1}"/>
          </ac:spMkLst>
        </pc:spChg>
        <pc:picChg chg="add del mod modCrop">
          <ac:chgData name="Per-Arne Sundsbø" userId="8d6116bd-2402-4185-af62-c702fac9a5ae" providerId="ADAL" clId="{AD19E40D-502D-4F50-A0B4-712E51D89335}" dt="2024-02-06T14:48:11.193" v="4942" actId="478"/>
          <ac:picMkLst>
            <pc:docMk/>
            <pc:sldMk cId="48959535" sldId="847"/>
            <ac:picMk id="2" creationId="{85F7BF3C-BA75-2810-BE3D-117B11E827C6}"/>
          </ac:picMkLst>
        </pc:picChg>
        <pc:picChg chg="add mod modCrop">
          <ac:chgData name="Per-Arne Sundsbø" userId="8d6116bd-2402-4185-af62-c702fac9a5ae" providerId="ADAL" clId="{AD19E40D-502D-4F50-A0B4-712E51D89335}" dt="2024-02-07T07:52:02.631" v="7447" actId="1076"/>
          <ac:picMkLst>
            <pc:docMk/>
            <pc:sldMk cId="48959535" sldId="847"/>
            <ac:picMk id="3" creationId="{9ACBE435-15EC-F3AF-1E74-0E387B69D534}"/>
          </ac:picMkLst>
        </pc:picChg>
        <pc:picChg chg="del">
          <ac:chgData name="Per-Arne Sundsbø" userId="8d6116bd-2402-4185-af62-c702fac9a5ae" providerId="ADAL" clId="{AD19E40D-502D-4F50-A0B4-712E51D89335}" dt="2024-02-01T19:33:49.713" v="309" actId="478"/>
          <ac:picMkLst>
            <pc:docMk/>
            <pc:sldMk cId="48959535" sldId="847"/>
            <ac:picMk id="3" creationId="{BFAF21F8-F167-47B6-944C-0EEC3E6D1E6E}"/>
          </ac:picMkLst>
        </pc:picChg>
        <pc:picChg chg="add mod modCrop">
          <ac:chgData name="Per-Arne Sundsbø" userId="8d6116bd-2402-4185-af62-c702fac9a5ae" providerId="ADAL" clId="{AD19E40D-502D-4F50-A0B4-712E51D89335}" dt="2024-02-07T07:14:21.365" v="7242" actId="1076"/>
          <ac:picMkLst>
            <pc:docMk/>
            <pc:sldMk cId="48959535" sldId="847"/>
            <ac:picMk id="5" creationId="{541667B9-F228-9042-784F-4906D16F00BB}"/>
          </ac:picMkLst>
        </pc:picChg>
        <pc:picChg chg="add mod modCrop">
          <ac:chgData name="Per-Arne Sundsbø" userId="8d6116bd-2402-4185-af62-c702fac9a5ae" providerId="ADAL" clId="{AD19E40D-502D-4F50-A0B4-712E51D89335}" dt="2024-02-07T07:51:18.036" v="7438" actId="1076"/>
          <ac:picMkLst>
            <pc:docMk/>
            <pc:sldMk cId="48959535" sldId="847"/>
            <ac:picMk id="8" creationId="{3D610E96-6618-7B58-12F9-0126A60BA518}"/>
          </ac:picMkLst>
        </pc:picChg>
        <pc:picChg chg="add del mod modCrop">
          <ac:chgData name="Per-Arne Sundsbø" userId="8d6116bd-2402-4185-af62-c702fac9a5ae" providerId="ADAL" clId="{AD19E40D-502D-4F50-A0B4-712E51D89335}" dt="2024-02-07T07:50:59.464" v="7435" actId="478"/>
          <ac:picMkLst>
            <pc:docMk/>
            <pc:sldMk cId="48959535" sldId="847"/>
            <ac:picMk id="9" creationId="{8E07F374-6A4B-6EDB-F7AA-0C6893293BCF}"/>
          </ac:picMkLst>
        </pc:picChg>
        <pc:picChg chg="add del mod">
          <ac:chgData name="Per-Arne Sundsbø" userId="8d6116bd-2402-4185-af62-c702fac9a5ae" providerId="ADAL" clId="{AD19E40D-502D-4F50-A0B4-712E51D89335}" dt="2024-02-07T07:52:17.971" v="7448" actId="478"/>
          <ac:picMkLst>
            <pc:docMk/>
            <pc:sldMk cId="48959535" sldId="847"/>
            <ac:picMk id="10" creationId="{91364429-FDE4-FBF7-6266-803911ABA834}"/>
          </ac:picMkLst>
        </pc:picChg>
      </pc:sldChg>
      <pc:sldChg chg="modSp add del mod">
        <pc:chgData name="Per-Arne Sundsbø" userId="8d6116bd-2402-4185-af62-c702fac9a5ae" providerId="ADAL" clId="{AD19E40D-502D-4F50-A0B4-712E51D89335}" dt="2024-02-06T10:19:42.367" v="4807" actId="2696"/>
        <pc:sldMkLst>
          <pc:docMk/>
          <pc:sldMk cId="1784242189" sldId="848"/>
        </pc:sldMkLst>
        <pc:spChg chg="mod">
          <ac:chgData name="Per-Arne Sundsbø" userId="8d6116bd-2402-4185-af62-c702fac9a5ae" providerId="ADAL" clId="{AD19E40D-502D-4F50-A0B4-712E51D89335}" dt="2024-02-06T10:16:08.999" v="4771" actId="21"/>
          <ac:spMkLst>
            <pc:docMk/>
            <pc:sldMk cId="1784242189" sldId="848"/>
            <ac:spMk id="3" creationId="{B0E5ED85-3408-B5AA-C82D-2C4A08080DB5}"/>
          </ac:spMkLst>
        </pc:spChg>
      </pc:sldChg>
      <pc:sldChg chg="addSp delSp modSp add mod ord">
        <pc:chgData name="Per-Arne Sundsbø" userId="8d6116bd-2402-4185-af62-c702fac9a5ae" providerId="ADAL" clId="{AD19E40D-502D-4F50-A0B4-712E51D89335}" dt="2024-02-08T06:16:29.854" v="8098" actId="1076"/>
        <pc:sldMkLst>
          <pc:docMk/>
          <pc:sldMk cId="964686413" sldId="849"/>
        </pc:sldMkLst>
        <pc:spChg chg="mod">
          <ac:chgData name="Per-Arne Sundsbø" userId="8d6116bd-2402-4185-af62-c702fac9a5ae" providerId="ADAL" clId="{AD19E40D-502D-4F50-A0B4-712E51D89335}" dt="2024-02-07T05:57:15.253" v="6210" actId="1076"/>
          <ac:spMkLst>
            <pc:docMk/>
            <pc:sldMk cId="964686413" sldId="849"/>
            <ac:spMk id="2" creationId="{CD54D55E-784B-144A-55F7-CFFCE32CA67C}"/>
          </ac:spMkLst>
        </pc:spChg>
        <pc:spChg chg="add del mod">
          <ac:chgData name="Per-Arne Sundsbø" userId="8d6116bd-2402-4185-af62-c702fac9a5ae" providerId="ADAL" clId="{AD19E40D-502D-4F50-A0B4-712E51D89335}" dt="2024-02-05T17:58:12.941" v="3304" actId="478"/>
          <ac:spMkLst>
            <pc:docMk/>
            <pc:sldMk cId="964686413" sldId="849"/>
            <ac:spMk id="3" creationId="{9678A9EB-C8A5-CC70-7A95-5079B9D35AAB}"/>
          </ac:spMkLst>
        </pc:spChg>
        <pc:spChg chg="mod">
          <ac:chgData name="Per-Arne Sundsbø" userId="8d6116bd-2402-4185-af62-c702fac9a5ae" providerId="ADAL" clId="{AD19E40D-502D-4F50-A0B4-712E51D89335}" dt="2024-02-02T21:27:58.942" v="825" actId="14100"/>
          <ac:spMkLst>
            <pc:docMk/>
            <pc:sldMk cId="964686413" sldId="849"/>
            <ac:spMk id="4" creationId="{06A4E493-4293-46BC-5020-2DBB2FD077B4}"/>
          </ac:spMkLst>
        </pc:spChg>
        <pc:spChg chg="add mod">
          <ac:chgData name="Per-Arne Sundsbø" userId="8d6116bd-2402-4185-af62-c702fac9a5ae" providerId="ADAL" clId="{AD19E40D-502D-4F50-A0B4-712E51D89335}" dt="2024-02-08T06:16:29.854" v="8098" actId="1076"/>
          <ac:spMkLst>
            <pc:docMk/>
            <pc:sldMk cId="964686413" sldId="849"/>
            <ac:spMk id="4" creationId="{E665AE48-7462-7F83-5324-FAA94FC16A6A}"/>
          </ac:spMkLst>
        </pc:spChg>
        <pc:spChg chg="add del mod">
          <ac:chgData name="Per-Arne Sundsbø" userId="8d6116bd-2402-4185-af62-c702fac9a5ae" providerId="ADAL" clId="{AD19E40D-502D-4F50-A0B4-712E51D89335}" dt="2024-02-04T18:22:05.079" v="2579" actId="22"/>
          <ac:spMkLst>
            <pc:docMk/>
            <pc:sldMk cId="964686413" sldId="849"/>
            <ac:spMk id="4" creationId="{EBDE4829-2FAC-47B3-1E0D-D86F8C7E4875}"/>
          </ac:spMkLst>
        </pc:spChg>
        <pc:spChg chg="add del mod">
          <ac:chgData name="Per-Arne Sundsbø" userId="8d6116bd-2402-4185-af62-c702fac9a5ae" providerId="ADAL" clId="{AD19E40D-502D-4F50-A0B4-712E51D89335}" dt="2024-02-05T18:41:24.135" v="3604" actId="478"/>
          <ac:spMkLst>
            <pc:docMk/>
            <pc:sldMk cId="964686413" sldId="849"/>
            <ac:spMk id="5" creationId="{13F4EB2C-F24A-9A10-6E47-8E40B7164795}"/>
          </ac:spMkLst>
        </pc:spChg>
        <pc:spChg chg="mod">
          <ac:chgData name="Per-Arne Sundsbø" userId="8d6116bd-2402-4185-af62-c702fac9a5ae" providerId="ADAL" clId="{AD19E40D-502D-4F50-A0B4-712E51D89335}" dt="2024-02-02T21:27:58.942" v="825" actId="14100"/>
          <ac:spMkLst>
            <pc:docMk/>
            <pc:sldMk cId="964686413" sldId="849"/>
            <ac:spMk id="5" creationId="{CC8C132A-F621-FA9D-C4FF-C214B9A6B365}"/>
          </ac:spMkLst>
        </pc:spChg>
        <pc:spChg chg="add del mod">
          <ac:chgData name="Per-Arne Sundsbø" userId="8d6116bd-2402-4185-af62-c702fac9a5ae" providerId="ADAL" clId="{AD19E40D-502D-4F50-A0B4-712E51D89335}" dt="2024-02-04T18:30:29.029" v="2586" actId="478"/>
          <ac:spMkLst>
            <pc:docMk/>
            <pc:sldMk cId="964686413" sldId="849"/>
            <ac:spMk id="6" creationId="{BD040723-B3BF-0F2F-9F1A-F24F85425309}"/>
          </ac:spMkLst>
        </pc:spChg>
        <pc:spChg chg="mod">
          <ac:chgData name="Per-Arne Sundsbø" userId="8d6116bd-2402-4185-af62-c702fac9a5ae" providerId="ADAL" clId="{AD19E40D-502D-4F50-A0B4-712E51D89335}" dt="2024-02-02T21:29:30.814" v="830" actId="1076"/>
          <ac:spMkLst>
            <pc:docMk/>
            <pc:sldMk cId="964686413" sldId="849"/>
            <ac:spMk id="9" creationId="{328B54E1-7C0D-762C-2BA5-3824250C3E8D}"/>
          </ac:spMkLst>
        </pc:spChg>
        <pc:spChg chg="mod">
          <ac:chgData name="Per-Arne Sundsbø" userId="8d6116bd-2402-4185-af62-c702fac9a5ae" providerId="ADAL" clId="{AD19E40D-502D-4F50-A0B4-712E51D89335}" dt="2024-02-02T21:29:30.814" v="830" actId="1076"/>
          <ac:spMkLst>
            <pc:docMk/>
            <pc:sldMk cId="964686413" sldId="849"/>
            <ac:spMk id="10" creationId="{FB35A34A-AD41-299B-F2FB-4A948F02F385}"/>
          </ac:spMkLst>
        </pc:spChg>
        <pc:spChg chg="add del mod">
          <ac:chgData name="Per-Arne Sundsbø" userId="8d6116bd-2402-4185-af62-c702fac9a5ae" providerId="ADAL" clId="{AD19E40D-502D-4F50-A0B4-712E51D89335}" dt="2024-02-05T17:58:49.753" v="3307" actId="478"/>
          <ac:spMkLst>
            <pc:docMk/>
            <pc:sldMk cId="964686413" sldId="849"/>
            <ac:spMk id="12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2T21:58:01.008" v="888" actId="1076"/>
          <ac:spMkLst>
            <pc:docMk/>
            <pc:sldMk cId="964686413" sldId="849"/>
            <ac:spMk id="13" creationId="{6228EEA2-1FA7-7FE3-EDA6-5B4990589D1B}"/>
          </ac:spMkLst>
        </pc:spChg>
        <pc:spChg chg="add mod">
          <ac:chgData name="Per-Arne Sundsbø" userId="8d6116bd-2402-4185-af62-c702fac9a5ae" providerId="ADAL" clId="{AD19E40D-502D-4F50-A0B4-712E51D89335}" dt="2024-02-05T14:10:18.969" v="2976" actId="165"/>
          <ac:spMkLst>
            <pc:docMk/>
            <pc:sldMk cId="964686413" sldId="849"/>
            <ac:spMk id="13" creationId="{6E56F467-C2AA-ADA6-5BB5-A6C26226CB56}"/>
          </ac:spMkLst>
        </pc:spChg>
        <pc:spChg chg="add mod">
          <ac:chgData name="Per-Arne Sundsbø" userId="8d6116bd-2402-4185-af62-c702fac9a5ae" providerId="ADAL" clId="{AD19E40D-502D-4F50-A0B4-712E51D89335}" dt="2024-02-07T05:56:45.166" v="6209" actId="20577"/>
          <ac:spMkLst>
            <pc:docMk/>
            <pc:sldMk cId="964686413" sldId="849"/>
            <ac:spMk id="13" creationId="{8BB996C0-944E-35F3-B220-3D8FDF110E4D}"/>
          </ac:spMkLst>
        </pc:spChg>
        <pc:spChg chg="mod">
          <ac:chgData name="Per-Arne Sundsbø" userId="8d6116bd-2402-4185-af62-c702fac9a5ae" providerId="ADAL" clId="{AD19E40D-502D-4F50-A0B4-712E51D89335}" dt="2024-02-02T21:58:01.008" v="888" actId="1076"/>
          <ac:spMkLst>
            <pc:docMk/>
            <pc:sldMk cId="964686413" sldId="849"/>
            <ac:spMk id="14" creationId="{996E2403-86AF-A5BC-2384-D378E3233D1E}"/>
          </ac:spMkLst>
        </pc:spChg>
        <pc:spChg chg="add del mod">
          <ac:chgData name="Per-Arne Sundsbø" userId="8d6116bd-2402-4185-af62-c702fac9a5ae" providerId="ADAL" clId="{AD19E40D-502D-4F50-A0B4-712E51D89335}" dt="2024-02-05T14:02:56.737" v="2938" actId="478"/>
          <ac:spMkLst>
            <pc:docMk/>
            <pc:sldMk cId="964686413" sldId="849"/>
            <ac:spMk id="15" creationId="{FF713F99-2D81-4A1B-50E4-FE97D144ED3A}"/>
          </ac:spMkLst>
        </pc:spChg>
        <pc:spChg chg="add mod">
          <ac:chgData name="Per-Arne Sundsbø" userId="8d6116bd-2402-4185-af62-c702fac9a5ae" providerId="ADAL" clId="{AD19E40D-502D-4F50-A0B4-712E51D89335}" dt="2024-02-04T20:16:56.270" v="2753"/>
          <ac:spMkLst>
            <pc:docMk/>
            <pc:sldMk cId="964686413" sldId="849"/>
            <ac:spMk id="18" creationId="{0049FDA9-BAA8-B065-B48D-2D8BC9216ED6}"/>
          </ac:spMkLst>
        </pc:spChg>
        <pc:spChg chg="mod">
          <ac:chgData name="Per-Arne Sundsbø" userId="8d6116bd-2402-4185-af62-c702fac9a5ae" providerId="ADAL" clId="{AD19E40D-502D-4F50-A0B4-712E51D89335}" dt="2024-02-02T21:54:24.064" v="865" actId="1076"/>
          <ac:spMkLst>
            <pc:docMk/>
            <pc:sldMk cId="964686413" sldId="849"/>
            <ac:spMk id="19" creationId="{038F2E4E-1397-919B-31BB-6134D5EAA218}"/>
          </ac:spMkLst>
        </pc:spChg>
        <pc:spChg chg="add del mod">
          <ac:chgData name="Per-Arne Sundsbø" userId="8d6116bd-2402-4185-af62-c702fac9a5ae" providerId="ADAL" clId="{AD19E40D-502D-4F50-A0B4-712E51D89335}" dt="2024-02-05T14:08:32.161" v="2955" actId="21"/>
          <ac:spMkLst>
            <pc:docMk/>
            <pc:sldMk cId="964686413" sldId="849"/>
            <ac:spMk id="19" creationId="{4EFB06FA-B58D-FC1E-4176-095E05CAC861}"/>
          </ac:spMkLst>
        </pc:spChg>
        <pc:spChg chg="add mod">
          <ac:chgData name="Per-Arne Sundsbø" userId="8d6116bd-2402-4185-af62-c702fac9a5ae" providerId="ADAL" clId="{AD19E40D-502D-4F50-A0B4-712E51D89335}" dt="2024-02-04T20:16:56.270" v="2753"/>
          <ac:spMkLst>
            <pc:docMk/>
            <pc:sldMk cId="964686413" sldId="849"/>
            <ac:spMk id="20" creationId="{306A9DB5-D4BE-FF69-C501-CD71451B04E9}"/>
          </ac:spMkLst>
        </pc:spChg>
        <pc:spChg chg="add mod">
          <ac:chgData name="Per-Arne Sundsbø" userId="8d6116bd-2402-4185-af62-c702fac9a5ae" providerId="ADAL" clId="{AD19E40D-502D-4F50-A0B4-712E51D89335}" dt="2024-02-04T20:16:56.270" v="2753"/>
          <ac:spMkLst>
            <pc:docMk/>
            <pc:sldMk cId="964686413" sldId="849"/>
            <ac:spMk id="21" creationId="{64660167-750D-1043-4791-0B04EDF18C3D}"/>
          </ac:spMkLst>
        </pc:spChg>
        <pc:spChg chg="mod">
          <ac:chgData name="Per-Arne Sundsbø" userId="8d6116bd-2402-4185-af62-c702fac9a5ae" providerId="ADAL" clId="{AD19E40D-502D-4F50-A0B4-712E51D89335}" dt="2024-02-05T14:08:29.511" v="2954"/>
          <ac:spMkLst>
            <pc:docMk/>
            <pc:sldMk cId="964686413" sldId="849"/>
            <ac:spMk id="21" creationId="{EB5AEE31-8D26-9674-F56D-9C6233AECE9A}"/>
          </ac:spMkLst>
        </pc:spChg>
        <pc:spChg chg="add mod">
          <ac:chgData name="Per-Arne Sundsbø" userId="8d6116bd-2402-4185-af62-c702fac9a5ae" providerId="ADAL" clId="{AD19E40D-502D-4F50-A0B4-712E51D89335}" dt="2024-02-04T20:16:56.270" v="2753"/>
          <ac:spMkLst>
            <pc:docMk/>
            <pc:sldMk cId="964686413" sldId="849"/>
            <ac:spMk id="22" creationId="{2B7E7404-BCD0-3859-700A-E8D7F38AC8AE}"/>
          </ac:spMkLst>
        </pc:spChg>
        <pc:spChg chg="mod">
          <ac:chgData name="Per-Arne Sundsbø" userId="8d6116bd-2402-4185-af62-c702fac9a5ae" providerId="ADAL" clId="{AD19E40D-502D-4F50-A0B4-712E51D89335}" dt="2024-02-05T14:08:29.511" v="2954"/>
          <ac:spMkLst>
            <pc:docMk/>
            <pc:sldMk cId="964686413" sldId="849"/>
            <ac:spMk id="22" creationId="{E60ECE88-F250-AE20-3458-10D9CB94022E}"/>
          </ac:spMkLst>
        </pc:spChg>
        <pc:spChg chg="mod">
          <ac:chgData name="Per-Arne Sundsbø" userId="8d6116bd-2402-4185-af62-c702fac9a5ae" providerId="ADAL" clId="{AD19E40D-502D-4F50-A0B4-712E51D89335}" dt="2024-02-05T14:08:29.511" v="2954"/>
          <ac:spMkLst>
            <pc:docMk/>
            <pc:sldMk cId="964686413" sldId="849"/>
            <ac:spMk id="23" creationId="{9AF3547A-7C50-D7F0-E84C-3F276DF89B90}"/>
          </ac:spMkLst>
        </pc:spChg>
        <pc:spChg chg="mod">
          <ac:chgData name="Per-Arne Sundsbø" userId="8d6116bd-2402-4185-af62-c702fac9a5ae" providerId="ADAL" clId="{AD19E40D-502D-4F50-A0B4-712E51D89335}" dt="2024-02-02T21:53:36.393" v="860" actId="1076"/>
          <ac:spMkLst>
            <pc:docMk/>
            <pc:sldMk cId="964686413" sldId="849"/>
            <ac:spMk id="24" creationId="{5E33AB47-1E12-A617-DD52-B79D4964C1AE}"/>
          </ac:spMkLst>
        </pc:spChg>
        <pc:spChg chg="mod">
          <ac:chgData name="Per-Arne Sundsbø" userId="8d6116bd-2402-4185-af62-c702fac9a5ae" providerId="ADAL" clId="{AD19E40D-502D-4F50-A0B4-712E51D89335}" dt="2024-02-05T14:08:29.511" v="2954"/>
          <ac:spMkLst>
            <pc:docMk/>
            <pc:sldMk cId="964686413" sldId="849"/>
            <ac:spMk id="24" creationId="{8C60CD62-CBEE-ED82-22F3-87433C72F451}"/>
          </ac:spMkLst>
        </pc:spChg>
        <pc:spChg chg="add mod">
          <ac:chgData name="Per-Arne Sundsbø" userId="8d6116bd-2402-4185-af62-c702fac9a5ae" providerId="ADAL" clId="{AD19E40D-502D-4F50-A0B4-712E51D89335}" dt="2024-02-04T20:17:15.162" v="2757"/>
          <ac:spMkLst>
            <pc:docMk/>
            <pc:sldMk cId="964686413" sldId="849"/>
            <ac:spMk id="25" creationId="{4B02E7E0-250F-5D78-3075-488CD9615A3A}"/>
          </ac:spMkLst>
        </pc:spChg>
        <pc:spChg chg="mod">
          <ac:chgData name="Per-Arne Sundsbø" userId="8d6116bd-2402-4185-af62-c702fac9a5ae" providerId="ADAL" clId="{AD19E40D-502D-4F50-A0B4-712E51D89335}" dt="2024-02-02T21:27:58.942" v="825" actId="14100"/>
          <ac:spMkLst>
            <pc:docMk/>
            <pc:sldMk cId="964686413" sldId="849"/>
            <ac:spMk id="26" creationId="{E66233EE-F072-C186-4920-5D92A5C1D599}"/>
          </ac:spMkLst>
        </pc:spChg>
        <pc:spChg chg="add mod">
          <ac:chgData name="Per-Arne Sundsbø" userId="8d6116bd-2402-4185-af62-c702fac9a5ae" providerId="ADAL" clId="{AD19E40D-502D-4F50-A0B4-712E51D89335}" dt="2024-02-04T20:17:15.162" v="2757"/>
          <ac:spMkLst>
            <pc:docMk/>
            <pc:sldMk cId="964686413" sldId="849"/>
            <ac:spMk id="27" creationId="{A5C5C019-3A40-8541-BE8E-6870B3B6A441}"/>
          </ac:spMkLst>
        </pc:spChg>
        <pc:spChg chg="mod">
          <ac:chgData name="Per-Arne Sundsbø" userId="8d6116bd-2402-4185-af62-c702fac9a5ae" providerId="ADAL" clId="{AD19E40D-502D-4F50-A0B4-712E51D89335}" dt="2024-02-02T21:27:58.942" v="825" actId="14100"/>
          <ac:spMkLst>
            <pc:docMk/>
            <pc:sldMk cId="964686413" sldId="849"/>
            <ac:spMk id="27" creationId="{C22EC4A4-9C06-CC59-0753-9281FE39B113}"/>
          </ac:spMkLst>
        </pc:spChg>
        <pc:spChg chg="add mod">
          <ac:chgData name="Per-Arne Sundsbø" userId="8d6116bd-2402-4185-af62-c702fac9a5ae" providerId="ADAL" clId="{AD19E40D-502D-4F50-A0B4-712E51D89335}" dt="2024-02-04T20:17:15.162" v="2757"/>
          <ac:spMkLst>
            <pc:docMk/>
            <pc:sldMk cId="964686413" sldId="849"/>
            <ac:spMk id="28" creationId="{8BD6C49E-FB65-5512-83F7-4B7D1A7DB67F}"/>
          </ac:spMkLst>
        </pc:spChg>
        <pc:spChg chg="mod">
          <ac:chgData name="Per-Arne Sundsbø" userId="8d6116bd-2402-4185-af62-c702fac9a5ae" providerId="ADAL" clId="{AD19E40D-502D-4F50-A0B4-712E51D89335}" dt="2024-02-02T09:13:33.214" v="735" actId="1076"/>
          <ac:spMkLst>
            <pc:docMk/>
            <pc:sldMk cId="964686413" sldId="849"/>
            <ac:spMk id="29" creationId="{1A23C095-09DC-9C09-944E-FFE4EBF8F033}"/>
          </ac:spMkLst>
        </pc:spChg>
        <pc:spChg chg="add mod">
          <ac:chgData name="Per-Arne Sundsbø" userId="8d6116bd-2402-4185-af62-c702fac9a5ae" providerId="ADAL" clId="{AD19E40D-502D-4F50-A0B4-712E51D89335}" dt="2024-02-04T20:17:15.162" v="2757"/>
          <ac:spMkLst>
            <pc:docMk/>
            <pc:sldMk cId="964686413" sldId="849"/>
            <ac:spMk id="29" creationId="{305A5AA0-1B64-D023-F89D-88AC797F7182}"/>
          </ac:spMkLst>
        </pc:spChg>
        <pc:spChg chg="add mod">
          <ac:chgData name="Per-Arne Sundsbø" userId="8d6116bd-2402-4185-af62-c702fac9a5ae" providerId="ADAL" clId="{AD19E40D-502D-4F50-A0B4-712E51D89335}" dt="2024-02-04T20:17:21.020" v="2759"/>
          <ac:spMkLst>
            <pc:docMk/>
            <pc:sldMk cId="964686413" sldId="849"/>
            <ac:spMk id="32" creationId="{01E2D711-5968-0D13-2956-9EC93D0299DA}"/>
          </ac:spMkLst>
        </pc:spChg>
        <pc:spChg chg="mod">
          <ac:chgData name="Per-Arne Sundsbø" userId="8d6116bd-2402-4185-af62-c702fac9a5ae" providerId="ADAL" clId="{AD19E40D-502D-4F50-A0B4-712E51D89335}" dt="2024-02-02T09:13:33.214" v="735" actId="1076"/>
          <ac:spMkLst>
            <pc:docMk/>
            <pc:sldMk cId="964686413" sldId="849"/>
            <ac:spMk id="32" creationId="{4CD39288-36A4-D2E8-FF3F-72FA757F2770}"/>
          </ac:spMkLst>
        </pc:spChg>
        <pc:spChg chg="mod">
          <ac:chgData name="Per-Arne Sundsbø" userId="8d6116bd-2402-4185-af62-c702fac9a5ae" providerId="ADAL" clId="{AD19E40D-502D-4F50-A0B4-712E51D89335}" dt="2024-02-02T09:13:33.214" v="735" actId="1076"/>
          <ac:spMkLst>
            <pc:docMk/>
            <pc:sldMk cId="964686413" sldId="849"/>
            <ac:spMk id="33" creationId="{EB2A3A0C-A676-48EB-E5CE-AABA6762A38E}"/>
          </ac:spMkLst>
        </pc:spChg>
        <pc:spChg chg="add mod">
          <ac:chgData name="Per-Arne Sundsbø" userId="8d6116bd-2402-4185-af62-c702fac9a5ae" providerId="ADAL" clId="{AD19E40D-502D-4F50-A0B4-712E51D89335}" dt="2024-02-04T20:17:21.020" v="2759"/>
          <ac:spMkLst>
            <pc:docMk/>
            <pc:sldMk cId="964686413" sldId="849"/>
            <ac:spMk id="34" creationId="{88A3534C-9E42-7283-CD69-8CC468A6E3EB}"/>
          </ac:spMkLst>
        </pc:spChg>
        <pc:spChg chg="mod">
          <ac:chgData name="Per-Arne Sundsbø" userId="8d6116bd-2402-4185-af62-c702fac9a5ae" providerId="ADAL" clId="{AD19E40D-502D-4F50-A0B4-712E51D89335}" dt="2024-02-02T09:13:33.214" v="735" actId="1076"/>
          <ac:spMkLst>
            <pc:docMk/>
            <pc:sldMk cId="964686413" sldId="849"/>
            <ac:spMk id="34" creationId="{C9D6E272-547F-E316-9AB4-E4CAD39D019B}"/>
          </ac:spMkLst>
        </pc:spChg>
        <pc:spChg chg="add mod">
          <ac:chgData name="Per-Arne Sundsbø" userId="8d6116bd-2402-4185-af62-c702fac9a5ae" providerId="ADAL" clId="{AD19E40D-502D-4F50-A0B4-712E51D89335}" dt="2024-02-04T20:17:21.020" v="2759"/>
          <ac:spMkLst>
            <pc:docMk/>
            <pc:sldMk cId="964686413" sldId="849"/>
            <ac:spMk id="35" creationId="{0ADAE27A-BC2C-7992-FB7E-76A69CDB4DD1}"/>
          </ac:spMkLst>
        </pc:spChg>
        <pc:spChg chg="mod">
          <ac:chgData name="Per-Arne Sundsbø" userId="8d6116bd-2402-4185-af62-c702fac9a5ae" providerId="ADAL" clId="{AD19E40D-502D-4F50-A0B4-712E51D89335}" dt="2024-02-02T09:13:33.214" v="735" actId="1076"/>
          <ac:spMkLst>
            <pc:docMk/>
            <pc:sldMk cId="964686413" sldId="849"/>
            <ac:spMk id="35" creationId="{C6B1CDEE-F3FC-4041-DAB9-697EDE253FA5}"/>
          </ac:spMkLst>
        </pc:spChg>
        <pc:spChg chg="add mod">
          <ac:chgData name="Per-Arne Sundsbø" userId="8d6116bd-2402-4185-af62-c702fac9a5ae" providerId="ADAL" clId="{AD19E40D-502D-4F50-A0B4-712E51D89335}" dt="2024-02-04T20:17:21.020" v="2759"/>
          <ac:spMkLst>
            <pc:docMk/>
            <pc:sldMk cId="964686413" sldId="849"/>
            <ac:spMk id="36" creationId="{37D8A949-54E1-2907-AC46-A3DB7A508664}"/>
          </ac:spMkLst>
        </pc:spChg>
        <pc:spChg chg="add mod">
          <ac:chgData name="Per-Arne Sundsbø" userId="8d6116bd-2402-4185-af62-c702fac9a5ae" providerId="ADAL" clId="{AD19E40D-502D-4F50-A0B4-712E51D89335}" dt="2024-02-04T20:17:46.783" v="2761"/>
          <ac:spMkLst>
            <pc:docMk/>
            <pc:sldMk cId="964686413" sldId="849"/>
            <ac:spMk id="39" creationId="{2023D7D2-0FAA-5935-3A58-B2AB506240C3}"/>
          </ac:spMkLst>
        </pc:spChg>
        <pc:spChg chg="mod">
          <ac:chgData name="Per-Arne Sundsbø" userId="8d6116bd-2402-4185-af62-c702fac9a5ae" providerId="ADAL" clId="{AD19E40D-502D-4F50-A0B4-712E51D89335}" dt="2024-02-02T21:15:23.935" v="782" actId="1076"/>
          <ac:spMkLst>
            <pc:docMk/>
            <pc:sldMk cId="964686413" sldId="849"/>
            <ac:spMk id="39" creationId="{C5B7F040-A907-965A-F8BD-32007D785837}"/>
          </ac:spMkLst>
        </pc:spChg>
        <pc:spChg chg="add mod">
          <ac:chgData name="Per-Arne Sundsbø" userId="8d6116bd-2402-4185-af62-c702fac9a5ae" providerId="ADAL" clId="{AD19E40D-502D-4F50-A0B4-712E51D89335}" dt="2024-02-04T20:17:46.783" v="2761"/>
          <ac:spMkLst>
            <pc:docMk/>
            <pc:sldMk cId="964686413" sldId="849"/>
            <ac:spMk id="41" creationId="{5370C7D9-4F4B-A35A-BC6C-40EF635590DD}"/>
          </ac:spMkLst>
        </pc:spChg>
        <pc:spChg chg="add mod">
          <ac:chgData name="Per-Arne Sundsbø" userId="8d6116bd-2402-4185-af62-c702fac9a5ae" providerId="ADAL" clId="{AD19E40D-502D-4F50-A0B4-712E51D89335}" dt="2024-02-04T20:17:46.783" v="2761"/>
          <ac:spMkLst>
            <pc:docMk/>
            <pc:sldMk cId="964686413" sldId="849"/>
            <ac:spMk id="42" creationId="{DCCDDE2E-4856-3FA2-DB48-10F60DFC01F9}"/>
          </ac:spMkLst>
        </pc:spChg>
        <pc:spChg chg="add mod">
          <ac:chgData name="Per-Arne Sundsbø" userId="8d6116bd-2402-4185-af62-c702fac9a5ae" providerId="ADAL" clId="{AD19E40D-502D-4F50-A0B4-712E51D89335}" dt="2024-02-04T20:17:46.783" v="2761"/>
          <ac:spMkLst>
            <pc:docMk/>
            <pc:sldMk cId="964686413" sldId="849"/>
            <ac:spMk id="43" creationId="{63FE800A-3291-C7C3-4A41-55F4B9C8F7CF}"/>
          </ac:spMkLst>
        </pc:spChg>
        <pc:spChg chg="add del mod">
          <ac:chgData name="Per-Arne Sundsbø" userId="8d6116bd-2402-4185-af62-c702fac9a5ae" providerId="ADAL" clId="{AD19E40D-502D-4F50-A0B4-712E51D89335}" dt="2024-02-02T21:57:12.285" v="876" actId="478"/>
          <ac:spMkLst>
            <pc:docMk/>
            <pc:sldMk cId="964686413" sldId="849"/>
            <ac:spMk id="43" creationId="{FCF48264-3C29-33B0-71EC-F0B86A1B5DF0}"/>
          </ac:spMkLst>
        </pc:spChg>
        <pc:spChg chg="add del mod">
          <ac:chgData name="Per-Arne Sundsbø" userId="8d6116bd-2402-4185-af62-c702fac9a5ae" providerId="ADAL" clId="{AD19E40D-502D-4F50-A0B4-712E51D89335}" dt="2024-02-02T23:42:05.858" v="1489" actId="21"/>
          <ac:spMkLst>
            <pc:docMk/>
            <pc:sldMk cId="964686413" sldId="849"/>
            <ac:spMk id="44" creationId="{720CD7CE-0DB2-952F-6F8C-583B8674C4DC}"/>
          </ac:spMkLst>
        </pc:spChg>
        <pc:spChg chg="add mod">
          <ac:chgData name="Per-Arne Sundsbø" userId="8d6116bd-2402-4185-af62-c702fac9a5ae" providerId="ADAL" clId="{AD19E40D-502D-4F50-A0B4-712E51D89335}" dt="2024-02-04T20:18:03.462" v="2763"/>
          <ac:spMkLst>
            <pc:docMk/>
            <pc:sldMk cId="964686413" sldId="849"/>
            <ac:spMk id="46" creationId="{ED3A3079-799B-5CFE-2BCB-ED5A13BD7CDE}"/>
          </ac:spMkLst>
        </pc:spChg>
        <pc:spChg chg="add mod">
          <ac:chgData name="Per-Arne Sundsbø" userId="8d6116bd-2402-4185-af62-c702fac9a5ae" providerId="ADAL" clId="{AD19E40D-502D-4F50-A0B4-712E51D89335}" dt="2024-02-04T20:18:03.462" v="2763"/>
          <ac:spMkLst>
            <pc:docMk/>
            <pc:sldMk cId="964686413" sldId="849"/>
            <ac:spMk id="48" creationId="{A69B8B8A-DB78-0BF0-3569-6E5B0E0C8821}"/>
          </ac:spMkLst>
        </pc:spChg>
        <pc:spChg chg="add mod">
          <ac:chgData name="Per-Arne Sundsbø" userId="8d6116bd-2402-4185-af62-c702fac9a5ae" providerId="ADAL" clId="{AD19E40D-502D-4F50-A0B4-712E51D89335}" dt="2024-02-04T20:18:03.462" v="2763"/>
          <ac:spMkLst>
            <pc:docMk/>
            <pc:sldMk cId="964686413" sldId="849"/>
            <ac:spMk id="49" creationId="{3BE14B29-5F99-A9EC-3CA0-3AB64D2D509F}"/>
          </ac:spMkLst>
        </pc:spChg>
        <pc:spChg chg="add mod">
          <ac:chgData name="Per-Arne Sundsbø" userId="8d6116bd-2402-4185-af62-c702fac9a5ae" providerId="ADAL" clId="{AD19E40D-502D-4F50-A0B4-712E51D89335}" dt="2024-02-04T20:18:03.462" v="2763"/>
          <ac:spMkLst>
            <pc:docMk/>
            <pc:sldMk cId="964686413" sldId="849"/>
            <ac:spMk id="50" creationId="{0C998204-F7C8-35A3-BFFF-E52EA63C24BF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1" creationId="{EB53BD87-03EB-2EBC-3190-947EDDB13410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2" creationId="{7138826C-8CFF-EAE5-53E1-FAD9265823BA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3" creationId="{371E19FC-4FAB-1508-3771-9E924148F03A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4" creationId="{5206CCCD-4F62-443D-5D0F-079168EF3722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5" creationId="{26D3D4A5-290F-C21F-D988-4E203E0BEBDE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6" creationId="{6CA1A8CA-3ED1-F071-E07D-B98F7BF319C6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7" creationId="{6EA51220-EF52-5642-BBA9-6520ADC6531C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58" creationId="{4A5C586F-A295-DA6C-F0FC-66293FBF4052}"/>
          </ac:spMkLst>
        </pc:spChg>
        <pc:spChg chg="add del mod">
          <ac:chgData name="Per-Arne Sundsbø" userId="8d6116bd-2402-4185-af62-c702fac9a5ae" providerId="ADAL" clId="{AD19E40D-502D-4F50-A0B4-712E51D89335}" dt="2024-02-02T22:06:07.055" v="939" actId="478"/>
          <ac:spMkLst>
            <pc:docMk/>
            <pc:sldMk cId="964686413" sldId="849"/>
            <ac:spMk id="59" creationId="{9FD2F9F6-D74C-BAAB-AD90-0F1757E633B7}"/>
          </ac:spMkLst>
        </pc:spChg>
        <pc:spChg chg="add mod">
          <ac:chgData name="Per-Arne Sundsbø" userId="8d6116bd-2402-4185-af62-c702fac9a5ae" providerId="ADAL" clId="{AD19E40D-502D-4F50-A0B4-712E51D89335}" dt="2024-02-04T20:18:46.520" v="2767"/>
          <ac:spMkLst>
            <pc:docMk/>
            <pc:sldMk cId="964686413" sldId="849"/>
            <ac:spMk id="61" creationId="{6AC8448D-312A-48DF-F8DE-9DF17EA539FF}"/>
          </ac:spMkLst>
        </pc:spChg>
        <pc:spChg chg="add mod">
          <ac:chgData name="Per-Arne Sundsbø" userId="8d6116bd-2402-4185-af62-c702fac9a5ae" providerId="ADAL" clId="{AD19E40D-502D-4F50-A0B4-712E51D89335}" dt="2024-02-04T20:18:46.520" v="2767"/>
          <ac:spMkLst>
            <pc:docMk/>
            <pc:sldMk cId="964686413" sldId="849"/>
            <ac:spMk id="63" creationId="{D6F33901-7105-FA99-5F5E-8C37B204F43F}"/>
          </ac:spMkLst>
        </pc:spChg>
        <pc:spChg chg="add mod">
          <ac:chgData name="Per-Arne Sundsbø" userId="8d6116bd-2402-4185-af62-c702fac9a5ae" providerId="ADAL" clId="{AD19E40D-502D-4F50-A0B4-712E51D89335}" dt="2024-02-04T20:18:46.520" v="2767"/>
          <ac:spMkLst>
            <pc:docMk/>
            <pc:sldMk cId="964686413" sldId="849"/>
            <ac:spMk id="2048" creationId="{6F8E1D7F-A3B1-6828-E3EE-459A210E1861}"/>
          </ac:spMkLst>
        </pc:spChg>
        <pc:spChg chg="add mod">
          <ac:chgData name="Per-Arne Sundsbø" userId="8d6116bd-2402-4185-af62-c702fac9a5ae" providerId="ADAL" clId="{AD19E40D-502D-4F50-A0B4-712E51D89335}" dt="2024-02-04T20:18:46.520" v="2767"/>
          <ac:spMkLst>
            <pc:docMk/>
            <pc:sldMk cId="964686413" sldId="849"/>
            <ac:spMk id="2049" creationId="{0BE5A3FB-1092-C007-232D-93F0F07EB2CA}"/>
          </ac:spMkLst>
        </pc:spChg>
        <pc:spChg chg="add mod">
          <ac:chgData name="Per-Arne Sundsbø" userId="8d6116bd-2402-4185-af62-c702fac9a5ae" providerId="ADAL" clId="{AD19E40D-502D-4F50-A0B4-712E51D89335}" dt="2024-02-04T20:21:25.519" v="2769"/>
          <ac:spMkLst>
            <pc:docMk/>
            <pc:sldMk cId="964686413" sldId="849"/>
            <ac:spMk id="2052" creationId="{6AAFA939-3AE7-D31E-618B-11F014321D34}"/>
          </ac:spMkLst>
        </pc:spChg>
        <pc:spChg chg="add mod">
          <ac:chgData name="Per-Arne Sundsbø" userId="8d6116bd-2402-4185-af62-c702fac9a5ae" providerId="ADAL" clId="{AD19E40D-502D-4F50-A0B4-712E51D89335}" dt="2024-02-04T20:21:25.519" v="2769"/>
          <ac:spMkLst>
            <pc:docMk/>
            <pc:sldMk cId="964686413" sldId="849"/>
            <ac:spMk id="2053" creationId="{CBD7D8FC-99BD-AD68-ECDF-E5F080B1364A}"/>
          </ac:spMkLst>
        </pc:spChg>
        <pc:spChg chg="add del mod ord">
          <ac:chgData name="Per-Arne Sundsbø" userId="8d6116bd-2402-4185-af62-c702fac9a5ae" providerId="ADAL" clId="{AD19E40D-502D-4F50-A0B4-712E51D89335}" dt="2024-02-04T18:21:03.796" v="2570" actId="478"/>
          <ac:spMkLst>
            <pc:docMk/>
            <pc:sldMk cId="964686413" sldId="849"/>
            <ac:spMk id="2054" creationId="{EB239268-5A27-00C9-A564-31AF77ED5802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55" creationId="{D5D3D126-357E-6BCF-57A5-0F8B81F5FFD6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56" creationId="{26D97986-69B1-DA7C-5481-C3C8AC701A42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57" creationId="{CD85E6C2-778B-EA19-32C8-5E2DFE915028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58" creationId="{1A831591-A53B-67EC-B1F5-880758808F0A}"/>
          </ac:spMkLst>
        </pc:spChg>
        <pc:spChg chg="add del mod">
          <ac:chgData name="Per-Arne Sundsbø" userId="8d6116bd-2402-4185-af62-c702fac9a5ae" providerId="ADAL" clId="{AD19E40D-502D-4F50-A0B4-712E51D89335}" dt="2024-02-02T23:33:52.059" v="1297" actId="478"/>
          <ac:spMkLst>
            <pc:docMk/>
            <pc:sldMk cId="964686413" sldId="849"/>
            <ac:spMk id="2059" creationId="{8BACE232-E7A3-CAF9-C6E9-C215D7831E0D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60" creationId="{A36542E4-98DC-267D-4C33-CE24E8155BD5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61" creationId="{8D896F0A-12DE-E94D-125B-F744517A78F3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62" creationId="{EE4984CA-A3BC-87A5-ACBC-B749F7C45B26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63" creationId="{E644FC98-0878-1354-CB60-B570E449CAC2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65" creationId="{5234F1C0-A845-167B-101A-ADEF5764630B}"/>
          </ac:spMkLst>
        </pc:spChg>
        <pc:spChg chg="add mod">
          <ac:chgData name="Per-Arne Sundsbø" userId="8d6116bd-2402-4185-af62-c702fac9a5ae" providerId="ADAL" clId="{AD19E40D-502D-4F50-A0B4-712E51D89335}" dt="2024-02-04T20:22:21.446" v="2771"/>
          <ac:spMkLst>
            <pc:docMk/>
            <pc:sldMk cId="964686413" sldId="849"/>
            <ac:spMk id="2066" creationId="{563D83F6-C4BE-B47B-13F4-C4A7E0F9D18B}"/>
          </ac:spMkLst>
        </pc:spChg>
        <pc:spChg chg="add mod">
          <ac:chgData name="Per-Arne Sundsbø" userId="8d6116bd-2402-4185-af62-c702fac9a5ae" providerId="ADAL" clId="{AD19E40D-502D-4F50-A0B4-712E51D89335}" dt="2024-02-04T20:22:21.446" v="2771"/>
          <ac:spMkLst>
            <pc:docMk/>
            <pc:sldMk cId="964686413" sldId="849"/>
            <ac:spMk id="2068" creationId="{F19CB29C-17B0-5462-4412-5C2699C6C23A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69" creationId="{F3310A72-68B4-30FA-6A79-4BDE867CD62F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0" creationId="{69B5860E-2BB8-4396-A5E8-2AEE736BACEB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1" creationId="{763AFCE0-C903-2D02-8169-53BFB6273B37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2" creationId="{A7829E21-1CBD-5D2D-BFD2-3A9B42469458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3" creationId="{ACD07CFB-6541-D2BB-BFDF-167D76195691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4" creationId="{88852B78-3CC1-6BDB-B60F-61066804F87A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5" creationId="{C500BFDD-DCDC-DBC5-D8DB-3921F15CD100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6" creationId="{FF68B576-D19A-9350-230D-9AE2F5409CD1}"/>
          </ac:spMkLst>
        </pc:spChg>
        <pc:spChg chg="add mod topLvl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77" creationId="{5C03B22B-0E6F-D01A-3D5F-5F518D542887}"/>
          </ac:spMkLst>
        </pc:spChg>
        <pc:spChg chg="add del mod">
          <ac:chgData name="Per-Arne Sundsbø" userId="8d6116bd-2402-4185-af62-c702fac9a5ae" providerId="ADAL" clId="{AD19E40D-502D-4F50-A0B4-712E51D89335}" dt="2024-02-04T20:32:57.533" v="2805" actId="478"/>
          <ac:spMkLst>
            <pc:docMk/>
            <pc:sldMk cId="964686413" sldId="849"/>
            <ac:spMk id="2078" creationId="{53A8881B-2045-519C-2C7B-3CAB0090FFBE}"/>
          </ac:spMkLst>
        </pc:spChg>
        <pc:spChg chg="add mod">
          <ac:chgData name="Per-Arne Sundsbø" userId="8d6116bd-2402-4185-af62-c702fac9a5ae" providerId="ADAL" clId="{AD19E40D-502D-4F50-A0B4-712E51D89335}" dt="2024-02-04T20:22:21.446" v="2771"/>
          <ac:spMkLst>
            <pc:docMk/>
            <pc:sldMk cId="964686413" sldId="849"/>
            <ac:spMk id="2079" creationId="{99084875-D8E7-0EE3-E6F8-5A9ADFB2424D}"/>
          </ac:spMkLst>
        </pc:spChg>
        <pc:spChg chg="add mod">
          <ac:chgData name="Per-Arne Sundsbø" userId="8d6116bd-2402-4185-af62-c702fac9a5ae" providerId="ADAL" clId="{AD19E40D-502D-4F50-A0B4-712E51D89335}" dt="2024-02-04T20:22:21.446" v="2771"/>
          <ac:spMkLst>
            <pc:docMk/>
            <pc:sldMk cId="964686413" sldId="849"/>
            <ac:spMk id="2080" creationId="{06A9C881-B0A5-6C93-F751-BA10A2B9C67E}"/>
          </ac:spMkLst>
        </pc:spChg>
        <pc:spChg chg="add del mod ord">
          <ac:chgData name="Per-Arne Sundsbø" userId="8d6116bd-2402-4185-af62-c702fac9a5ae" providerId="ADAL" clId="{AD19E40D-502D-4F50-A0B4-712E51D89335}" dt="2024-02-04T18:21:02.702" v="2569" actId="478"/>
          <ac:spMkLst>
            <pc:docMk/>
            <pc:sldMk cId="964686413" sldId="849"/>
            <ac:spMk id="2082" creationId="{BE997FEB-1A8D-BD33-2C1F-BE0D176C1954}"/>
          </ac:spMkLst>
        </pc:spChg>
        <pc:spChg chg="add mod">
          <ac:chgData name="Per-Arne Sundsbø" userId="8d6116bd-2402-4185-af62-c702fac9a5ae" providerId="ADAL" clId="{AD19E40D-502D-4F50-A0B4-712E51D89335}" dt="2024-02-03T00:00:41.811" v="1894" actId="164"/>
          <ac:spMkLst>
            <pc:docMk/>
            <pc:sldMk cId="964686413" sldId="849"/>
            <ac:spMk id="2083" creationId="{21366AC6-1A2F-01AB-15C0-284B1B004AA2}"/>
          </ac:spMkLst>
        </pc:spChg>
        <pc:spChg chg="add mod">
          <ac:chgData name="Per-Arne Sundsbø" userId="8d6116bd-2402-4185-af62-c702fac9a5ae" providerId="ADAL" clId="{AD19E40D-502D-4F50-A0B4-712E51D89335}" dt="2024-02-04T20:23:00.842" v="2777"/>
          <ac:spMkLst>
            <pc:docMk/>
            <pc:sldMk cId="964686413" sldId="849"/>
            <ac:spMk id="2086" creationId="{46337086-E4A1-D989-BFD8-CBBC279147C2}"/>
          </ac:spMkLst>
        </pc:spChg>
        <pc:spChg chg="add mod">
          <ac:chgData name="Per-Arne Sundsbø" userId="8d6116bd-2402-4185-af62-c702fac9a5ae" providerId="ADAL" clId="{AD19E40D-502D-4F50-A0B4-712E51D89335}" dt="2024-02-04T20:23:00.842" v="2777"/>
          <ac:spMkLst>
            <pc:docMk/>
            <pc:sldMk cId="964686413" sldId="849"/>
            <ac:spMk id="2088" creationId="{C1658EAC-E10A-94BB-3DF2-B9251E7D6941}"/>
          </ac:spMkLst>
        </pc:spChg>
        <pc:spChg chg="mod">
          <ac:chgData name="Per-Arne Sundsbø" userId="8d6116bd-2402-4185-af62-c702fac9a5ae" providerId="ADAL" clId="{AD19E40D-502D-4F50-A0B4-712E51D89335}" dt="2024-02-03T00:07:15.524" v="2015" actId="1076"/>
          <ac:spMkLst>
            <pc:docMk/>
            <pc:sldMk cId="964686413" sldId="849"/>
            <ac:spMk id="2089" creationId="{B20C0E1B-4490-66B1-90AF-54910565E67E}"/>
          </ac:spMkLst>
        </pc:spChg>
        <pc:spChg chg="add mod">
          <ac:chgData name="Per-Arne Sundsbø" userId="8d6116bd-2402-4185-af62-c702fac9a5ae" providerId="ADAL" clId="{AD19E40D-502D-4F50-A0B4-712E51D89335}" dt="2024-02-04T20:23:00.842" v="2777"/>
          <ac:spMkLst>
            <pc:docMk/>
            <pc:sldMk cId="964686413" sldId="849"/>
            <ac:spMk id="2089" creationId="{E43F4094-D047-6C4F-074E-04CEE0BA8693}"/>
          </ac:spMkLst>
        </pc:spChg>
        <pc:spChg chg="add mod">
          <ac:chgData name="Per-Arne Sundsbø" userId="8d6116bd-2402-4185-af62-c702fac9a5ae" providerId="ADAL" clId="{AD19E40D-502D-4F50-A0B4-712E51D89335}" dt="2024-02-04T20:23:00.842" v="2777"/>
          <ac:spMkLst>
            <pc:docMk/>
            <pc:sldMk cId="964686413" sldId="849"/>
            <ac:spMk id="2090" creationId="{B3122E08-2CE4-7E44-4784-94039C594289}"/>
          </ac:spMkLst>
        </pc:spChg>
        <pc:spChg chg="mod">
          <ac:chgData name="Per-Arne Sundsbø" userId="8d6116bd-2402-4185-af62-c702fac9a5ae" providerId="ADAL" clId="{AD19E40D-502D-4F50-A0B4-712E51D89335}" dt="2024-02-03T00:07:15.524" v="2015" actId="1076"/>
          <ac:spMkLst>
            <pc:docMk/>
            <pc:sldMk cId="964686413" sldId="849"/>
            <ac:spMk id="2093" creationId="{6BB5B2B5-B2F7-31A9-D613-43B1C1CB615A}"/>
          </ac:spMkLst>
        </pc:spChg>
        <pc:spChg chg="mod">
          <ac:chgData name="Per-Arne Sundsbø" userId="8d6116bd-2402-4185-af62-c702fac9a5ae" providerId="ADAL" clId="{AD19E40D-502D-4F50-A0B4-712E51D89335}" dt="2024-02-03T00:07:15.524" v="2015" actId="1076"/>
          <ac:spMkLst>
            <pc:docMk/>
            <pc:sldMk cId="964686413" sldId="849"/>
            <ac:spMk id="2094" creationId="{12A9DCD9-916B-FC91-741A-EB6E81E206B3}"/>
          </ac:spMkLst>
        </pc:spChg>
        <pc:spChg chg="mod">
          <ac:chgData name="Per-Arne Sundsbø" userId="8d6116bd-2402-4185-af62-c702fac9a5ae" providerId="ADAL" clId="{AD19E40D-502D-4F50-A0B4-712E51D89335}" dt="2024-02-03T00:07:15.524" v="2015" actId="1076"/>
          <ac:spMkLst>
            <pc:docMk/>
            <pc:sldMk cId="964686413" sldId="849"/>
            <ac:spMk id="2095" creationId="{38AE66CF-8117-8C8F-27F1-C91E4B09D3CA}"/>
          </ac:spMkLst>
        </pc:spChg>
        <pc:spChg chg="mod">
          <ac:chgData name="Per-Arne Sundsbø" userId="8d6116bd-2402-4185-af62-c702fac9a5ae" providerId="ADAL" clId="{AD19E40D-502D-4F50-A0B4-712E51D89335}" dt="2024-02-03T00:07:15.524" v="2015" actId="1076"/>
          <ac:spMkLst>
            <pc:docMk/>
            <pc:sldMk cId="964686413" sldId="849"/>
            <ac:spMk id="2096" creationId="{87B8D06B-3722-DBA2-008F-1454611FAA89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096" creationId="{C7DFA07A-B1EE-CBA3-AFD5-A80BC14B3402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097" creationId="{8633838B-2FE9-11A4-E2C6-C437F6D6E606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00" creationId="{EAB1B066-F507-88BD-D65C-6A895F0CB44C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02" creationId="{6FF965A5-FB8C-FECE-FBF5-AEA4C926180F}"/>
          </ac:spMkLst>
        </pc:spChg>
        <pc:spChg chg="mod">
          <ac:chgData name="Per-Arne Sundsbø" userId="8d6116bd-2402-4185-af62-c702fac9a5ae" providerId="ADAL" clId="{AD19E40D-502D-4F50-A0B4-712E51D89335}" dt="2024-02-03T00:07:14.041" v="2014" actId="1076"/>
          <ac:spMkLst>
            <pc:docMk/>
            <pc:sldMk cId="964686413" sldId="849"/>
            <ac:spMk id="2103" creationId="{818BCE82-D945-7E6A-7262-BBE55646CB0B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07" creationId="{0A05949C-7A31-3692-6427-465B90762847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08" creationId="{2A744F85-F54B-07CC-64CF-F0CAAA06CFA6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11" creationId="{AC1F66D9-CA4A-1020-0726-045E496DE1D0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12" creationId="{49C6955F-C83E-6E13-D758-9FA12A66FC9E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13" creationId="{C3230403-13F1-2100-19EA-9FBFDEADF0F6}"/>
          </ac:spMkLst>
        </pc:spChg>
        <pc:spChg chg="add mod">
          <ac:chgData name="Per-Arne Sundsbø" userId="8d6116bd-2402-4185-af62-c702fac9a5ae" providerId="ADAL" clId="{AD19E40D-502D-4F50-A0B4-712E51D89335}" dt="2024-02-04T20:27:57.823" v="2792"/>
          <ac:spMkLst>
            <pc:docMk/>
            <pc:sldMk cId="964686413" sldId="849"/>
            <ac:spMk id="2114" creationId="{79951FA4-2BC2-74CE-8B9D-1FB077B1EAF9}"/>
          </ac:spMkLst>
        </pc:spChg>
        <pc:grpChg chg="mod">
          <ac:chgData name="Per-Arne Sundsbø" userId="8d6116bd-2402-4185-af62-c702fac9a5ae" providerId="ADAL" clId="{AD19E40D-502D-4F50-A0B4-712E51D89335}" dt="2024-02-05T14:08:29.511" v="2954"/>
          <ac:grpSpMkLst>
            <pc:docMk/>
            <pc:sldMk cId="964686413" sldId="849"/>
            <ac:grpSpMk id="1" creationId="{00000000-0000-0000-0000-000000000000}"/>
          </ac:grpSpMkLst>
        </pc:grpChg>
        <pc:grpChg chg="add del mod">
          <ac:chgData name="Per-Arne Sundsbø" userId="8d6116bd-2402-4185-af62-c702fac9a5ae" providerId="ADAL" clId="{AD19E40D-502D-4F50-A0B4-712E51D89335}" dt="2024-02-02T22:01:59.022" v="915" actId="478"/>
          <ac:grpSpMkLst>
            <pc:docMk/>
            <pc:sldMk cId="964686413" sldId="849"/>
            <ac:grpSpMk id="3" creationId="{B1B66147-4DBD-478A-5433-196033D3C1D0}"/>
          </ac:grpSpMkLst>
        </pc:grpChg>
        <pc:grpChg chg="add del mod">
          <ac:chgData name="Per-Arne Sundsbø" userId="8d6116bd-2402-4185-af62-c702fac9a5ae" providerId="ADAL" clId="{AD19E40D-502D-4F50-A0B4-712E51D89335}" dt="2024-02-05T14:10:35.495" v="2982" actId="478"/>
          <ac:grpSpMkLst>
            <pc:docMk/>
            <pc:sldMk cId="964686413" sldId="849"/>
            <ac:grpSpMk id="7" creationId="{18D863CB-C649-7166-5C27-80265CFAAD18}"/>
          </ac:grpSpMkLst>
        </pc:grpChg>
        <pc:grpChg chg="add del mod">
          <ac:chgData name="Per-Arne Sundsbø" userId="8d6116bd-2402-4185-af62-c702fac9a5ae" providerId="ADAL" clId="{AD19E40D-502D-4F50-A0B4-712E51D89335}" dt="2024-02-02T21:58:05.689" v="889" actId="478"/>
          <ac:grpSpMkLst>
            <pc:docMk/>
            <pc:sldMk cId="964686413" sldId="849"/>
            <ac:grpSpMk id="8" creationId="{19A50691-463B-A0FB-2DA6-4EE6E4F2036C}"/>
          </ac:grpSpMkLst>
        </pc:grpChg>
        <pc:grpChg chg="add mod topLvl">
          <ac:chgData name="Per-Arne Sundsbø" userId="8d6116bd-2402-4185-af62-c702fac9a5ae" providerId="ADAL" clId="{AD19E40D-502D-4F50-A0B4-712E51D89335}" dt="2024-02-05T14:10:18.969" v="2976" actId="165"/>
          <ac:grpSpMkLst>
            <pc:docMk/>
            <pc:sldMk cId="964686413" sldId="849"/>
            <ac:grpSpMk id="8" creationId="{6523D01D-25D8-2587-BA51-17BA68099325}"/>
          </ac:grpSpMkLst>
        </pc:grpChg>
        <pc:grpChg chg="add mod">
          <ac:chgData name="Per-Arne Sundsbø" userId="8d6116bd-2402-4185-af62-c702fac9a5ae" providerId="ADAL" clId="{AD19E40D-502D-4F50-A0B4-712E51D89335}" dt="2024-02-05T14:10:18.969" v="2976" actId="165"/>
          <ac:grpSpMkLst>
            <pc:docMk/>
            <pc:sldMk cId="964686413" sldId="849"/>
            <ac:grpSpMk id="10" creationId="{D352359D-63EE-32C4-3FFF-60C20C22B95B}"/>
          </ac:grpSpMkLst>
        </pc:grpChg>
        <pc:grpChg chg="add del mod">
          <ac:chgData name="Per-Arne Sundsbø" userId="8d6116bd-2402-4185-af62-c702fac9a5ae" providerId="ADAL" clId="{AD19E40D-502D-4F50-A0B4-712E51D89335}" dt="2024-02-02T23:54:36.646" v="1875" actId="478"/>
          <ac:grpSpMkLst>
            <pc:docMk/>
            <pc:sldMk cId="964686413" sldId="849"/>
            <ac:grpSpMk id="11" creationId="{0DC46A1F-EA54-BB61-4F5E-425EE2AC4938}"/>
          </ac:grpSpMkLst>
        </pc:grpChg>
        <pc:grpChg chg="add mod">
          <ac:chgData name="Per-Arne Sundsbø" userId="8d6116bd-2402-4185-af62-c702fac9a5ae" providerId="ADAL" clId="{AD19E40D-502D-4F50-A0B4-712E51D89335}" dt="2024-02-04T20:16:56.270" v="2753"/>
          <ac:grpSpMkLst>
            <pc:docMk/>
            <pc:sldMk cId="964686413" sldId="849"/>
            <ac:grpSpMk id="16" creationId="{23DFA410-C136-2424-6B34-18F02F416FE9}"/>
          </ac:grpSpMkLst>
        </pc:grpChg>
        <pc:grpChg chg="add del mod">
          <ac:chgData name="Per-Arne Sundsbø" userId="8d6116bd-2402-4185-af62-c702fac9a5ae" providerId="ADAL" clId="{AD19E40D-502D-4F50-A0B4-712E51D89335}" dt="2024-02-02T23:54:40.268" v="1876" actId="478"/>
          <ac:grpSpMkLst>
            <pc:docMk/>
            <pc:sldMk cId="964686413" sldId="849"/>
            <ac:grpSpMk id="16" creationId="{5507F1A8-E629-7945-8DF9-39D0CE4479B4}"/>
          </ac:grpSpMkLst>
        </pc:grpChg>
        <pc:grpChg chg="mod">
          <ac:chgData name="Per-Arne Sundsbø" userId="8d6116bd-2402-4185-af62-c702fac9a5ae" providerId="ADAL" clId="{AD19E40D-502D-4F50-A0B4-712E51D89335}" dt="2024-02-02T21:54:24.064" v="865" actId="1076"/>
          <ac:grpSpMkLst>
            <pc:docMk/>
            <pc:sldMk cId="964686413" sldId="849"/>
            <ac:grpSpMk id="17" creationId="{8B4DCDE7-6B69-29DD-6820-9776ECB29141}"/>
          </ac:grpSpMkLst>
        </pc:grpChg>
        <pc:grpChg chg="add mod">
          <ac:chgData name="Per-Arne Sundsbø" userId="8d6116bd-2402-4185-af62-c702fac9a5ae" providerId="ADAL" clId="{AD19E40D-502D-4F50-A0B4-712E51D89335}" dt="2024-02-04T20:16:56.270" v="2753"/>
          <ac:grpSpMkLst>
            <pc:docMk/>
            <pc:sldMk cId="964686413" sldId="849"/>
            <ac:grpSpMk id="19" creationId="{0CF581DB-1868-D8A1-BE67-C72815A4DC43}"/>
          </ac:grpSpMkLst>
        </pc:grpChg>
        <pc:grpChg chg="add del mod">
          <ac:chgData name="Per-Arne Sundsbø" userId="8d6116bd-2402-4185-af62-c702fac9a5ae" providerId="ADAL" clId="{AD19E40D-502D-4F50-A0B4-712E51D89335}" dt="2024-02-05T14:08:32.161" v="2955" actId="21"/>
          <ac:grpSpMkLst>
            <pc:docMk/>
            <pc:sldMk cId="964686413" sldId="849"/>
            <ac:grpSpMk id="20" creationId="{6E260DE1-9F3F-113B-2EDA-BD6A03ABE5EE}"/>
          </ac:grpSpMkLst>
        </pc:grpChg>
        <pc:grpChg chg="del mod">
          <ac:chgData name="Per-Arne Sundsbø" userId="8d6116bd-2402-4185-af62-c702fac9a5ae" providerId="ADAL" clId="{AD19E40D-502D-4F50-A0B4-712E51D89335}" dt="2024-02-02T21:54:28.249" v="866" actId="478"/>
          <ac:grpSpMkLst>
            <pc:docMk/>
            <pc:sldMk cId="964686413" sldId="849"/>
            <ac:grpSpMk id="22" creationId="{228974CD-DBFA-D3CA-CCB4-2CE778EEF434}"/>
          </ac:grpSpMkLst>
        </pc:grpChg>
        <pc:grpChg chg="mod">
          <ac:chgData name="Per-Arne Sundsbø" userId="8d6116bd-2402-4185-af62-c702fac9a5ae" providerId="ADAL" clId="{AD19E40D-502D-4F50-A0B4-712E51D89335}" dt="2024-02-02T21:53:36.393" v="860" actId="1076"/>
          <ac:grpSpMkLst>
            <pc:docMk/>
            <pc:sldMk cId="964686413" sldId="849"/>
            <ac:grpSpMk id="23" creationId="{4BDC0261-FE32-776B-C773-F93771E27C38}"/>
          </ac:grpSpMkLst>
        </pc:grpChg>
        <pc:grpChg chg="add mod">
          <ac:chgData name="Per-Arne Sundsbø" userId="8d6116bd-2402-4185-af62-c702fac9a5ae" providerId="ADAL" clId="{AD19E40D-502D-4F50-A0B4-712E51D89335}" dt="2024-02-04T20:17:15.162" v="2757"/>
          <ac:grpSpMkLst>
            <pc:docMk/>
            <pc:sldMk cId="964686413" sldId="849"/>
            <ac:grpSpMk id="23" creationId="{706C3A93-06B5-CD1D-AB2B-080AC556703C}"/>
          </ac:grpSpMkLst>
        </pc:grpChg>
        <pc:grpChg chg="del mod">
          <ac:chgData name="Per-Arne Sundsbø" userId="8d6116bd-2402-4185-af62-c702fac9a5ae" providerId="ADAL" clId="{AD19E40D-502D-4F50-A0B4-712E51D89335}" dt="2024-02-02T21:58:14.301" v="890" actId="478"/>
          <ac:grpSpMkLst>
            <pc:docMk/>
            <pc:sldMk cId="964686413" sldId="849"/>
            <ac:grpSpMk id="25" creationId="{5A55993B-A1DE-4946-35F3-D685B5802395}"/>
          </ac:grpSpMkLst>
        </pc:grpChg>
        <pc:grpChg chg="add mod">
          <ac:chgData name="Per-Arne Sundsbø" userId="8d6116bd-2402-4185-af62-c702fac9a5ae" providerId="ADAL" clId="{AD19E40D-502D-4F50-A0B4-712E51D89335}" dt="2024-02-04T20:17:15.162" v="2757"/>
          <ac:grpSpMkLst>
            <pc:docMk/>
            <pc:sldMk cId="964686413" sldId="849"/>
            <ac:grpSpMk id="26" creationId="{D4BB081F-BBF8-A6CD-BA25-30E2CA6D25ED}"/>
          </ac:grpSpMkLst>
        </pc:grpChg>
        <pc:grpChg chg="del mod">
          <ac:chgData name="Per-Arne Sundsbø" userId="8d6116bd-2402-4185-af62-c702fac9a5ae" providerId="ADAL" clId="{AD19E40D-502D-4F50-A0B4-712E51D89335}" dt="2024-02-02T21:15:28.664" v="784" actId="478"/>
          <ac:grpSpMkLst>
            <pc:docMk/>
            <pc:sldMk cId="964686413" sldId="849"/>
            <ac:grpSpMk id="28" creationId="{1EC12285-47B3-9113-2F6E-93D7504609EB}"/>
          </ac:grpSpMkLst>
        </pc:grpChg>
        <pc:grpChg chg="mod">
          <ac:chgData name="Per-Arne Sundsbø" userId="8d6116bd-2402-4185-af62-c702fac9a5ae" providerId="ADAL" clId="{AD19E40D-502D-4F50-A0B4-712E51D89335}" dt="2024-02-02T09:13:33.214" v="735" actId="1076"/>
          <ac:grpSpMkLst>
            <pc:docMk/>
            <pc:sldMk cId="964686413" sldId="849"/>
            <ac:grpSpMk id="30" creationId="{A756ECFC-8F4B-6117-C4E9-B341CDD056AE}"/>
          </ac:grpSpMkLst>
        </pc:grpChg>
        <pc:grpChg chg="add mod">
          <ac:chgData name="Per-Arne Sundsbø" userId="8d6116bd-2402-4185-af62-c702fac9a5ae" providerId="ADAL" clId="{AD19E40D-502D-4F50-A0B4-712E51D89335}" dt="2024-02-04T20:17:21.020" v="2759"/>
          <ac:grpSpMkLst>
            <pc:docMk/>
            <pc:sldMk cId="964686413" sldId="849"/>
            <ac:grpSpMk id="30" creationId="{D8C9DF61-6F05-4133-213F-4A143DFAC720}"/>
          </ac:grpSpMkLst>
        </pc:grpChg>
        <pc:grpChg chg="mod">
          <ac:chgData name="Per-Arne Sundsbø" userId="8d6116bd-2402-4185-af62-c702fac9a5ae" providerId="ADAL" clId="{AD19E40D-502D-4F50-A0B4-712E51D89335}" dt="2024-02-02T09:13:33.214" v="735" actId="1076"/>
          <ac:grpSpMkLst>
            <pc:docMk/>
            <pc:sldMk cId="964686413" sldId="849"/>
            <ac:grpSpMk id="31" creationId="{A29A3538-B910-000A-7B17-596318AC0366}"/>
          </ac:grpSpMkLst>
        </pc:grpChg>
        <pc:grpChg chg="add mod">
          <ac:chgData name="Per-Arne Sundsbø" userId="8d6116bd-2402-4185-af62-c702fac9a5ae" providerId="ADAL" clId="{AD19E40D-502D-4F50-A0B4-712E51D89335}" dt="2024-02-04T20:17:21.020" v="2759"/>
          <ac:grpSpMkLst>
            <pc:docMk/>
            <pc:sldMk cId="964686413" sldId="849"/>
            <ac:grpSpMk id="33" creationId="{7BA67D84-D59F-DC24-C92A-2BA5FCA3FC75}"/>
          </ac:grpSpMkLst>
        </pc:grpChg>
        <pc:grpChg chg="del mod">
          <ac:chgData name="Per-Arne Sundsbø" userId="8d6116bd-2402-4185-af62-c702fac9a5ae" providerId="ADAL" clId="{AD19E40D-502D-4F50-A0B4-712E51D89335}" dt="2024-02-02T21:15:26.602" v="783" actId="478"/>
          <ac:grpSpMkLst>
            <pc:docMk/>
            <pc:sldMk cId="964686413" sldId="849"/>
            <ac:grpSpMk id="36" creationId="{45D4C1CB-584F-E198-8DDC-B6EF1BF15D55}"/>
          </ac:grpSpMkLst>
        </pc:grpChg>
        <pc:grpChg chg="mod">
          <ac:chgData name="Per-Arne Sundsbø" userId="8d6116bd-2402-4185-af62-c702fac9a5ae" providerId="ADAL" clId="{AD19E40D-502D-4F50-A0B4-712E51D89335}" dt="2024-02-02T21:15:23.935" v="782" actId="1076"/>
          <ac:grpSpMkLst>
            <pc:docMk/>
            <pc:sldMk cId="964686413" sldId="849"/>
            <ac:grpSpMk id="37" creationId="{BD1835E9-370C-41C5-21D4-CFD965BE9E02}"/>
          </ac:grpSpMkLst>
        </pc:grpChg>
        <pc:grpChg chg="add mod">
          <ac:chgData name="Per-Arne Sundsbø" userId="8d6116bd-2402-4185-af62-c702fac9a5ae" providerId="ADAL" clId="{AD19E40D-502D-4F50-A0B4-712E51D89335}" dt="2024-02-04T20:17:46.783" v="2761"/>
          <ac:grpSpMkLst>
            <pc:docMk/>
            <pc:sldMk cId="964686413" sldId="849"/>
            <ac:grpSpMk id="37" creationId="{DE82B660-237B-3AFD-B413-D81D22B77E6E}"/>
          </ac:grpSpMkLst>
        </pc:grpChg>
        <pc:grpChg chg="mod">
          <ac:chgData name="Per-Arne Sundsbø" userId="8d6116bd-2402-4185-af62-c702fac9a5ae" providerId="ADAL" clId="{AD19E40D-502D-4F50-A0B4-712E51D89335}" dt="2024-02-02T21:15:23.935" v="782" actId="1076"/>
          <ac:grpSpMkLst>
            <pc:docMk/>
            <pc:sldMk cId="964686413" sldId="849"/>
            <ac:grpSpMk id="38" creationId="{A6A4D18C-13D5-157B-EEB4-0334A1F11937}"/>
          </ac:grpSpMkLst>
        </pc:grpChg>
        <pc:grpChg chg="add mod">
          <ac:chgData name="Per-Arne Sundsbø" userId="8d6116bd-2402-4185-af62-c702fac9a5ae" providerId="ADAL" clId="{AD19E40D-502D-4F50-A0B4-712E51D89335}" dt="2024-02-04T20:17:46.783" v="2761"/>
          <ac:grpSpMkLst>
            <pc:docMk/>
            <pc:sldMk cId="964686413" sldId="849"/>
            <ac:grpSpMk id="40" creationId="{31F71655-4FCD-FF2E-1343-BE04B1AAA3D4}"/>
          </ac:grpSpMkLst>
        </pc:grpChg>
        <pc:grpChg chg="add mod">
          <ac:chgData name="Per-Arne Sundsbø" userId="8d6116bd-2402-4185-af62-c702fac9a5ae" providerId="ADAL" clId="{AD19E40D-502D-4F50-A0B4-712E51D89335}" dt="2024-02-04T20:18:03.462" v="2763"/>
          <ac:grpSpMkLst>
            <pc:docMk/>
            <pc:sldMk cId="964686413" sldId="849"/>
            <ac:grpSpMk id="44" creationId="{0506EA3D-6B4E-3340-16B6-6E699E52F1F1}"/>
          </ac:grpSpMkLst>
        </pc:grpChg>
        <pc:grpChg chg="add mod">
          <ac:chgData name="Per-Arne Sundsbø" userId="8d6116bd-2402-4185-af62-c702fac9a5ae" providerId="ADAL" clId="{AD19E40D-502D-4F50-A0B4-712E51D89335}" dt="2024-02-04T20:18:03.462" v="2763"/>
          <ac:grpSpMkLst>
            <pc:docMk/>
            <pc:sldMk cId="964686413" sldId="849"/>
            <ac:grpSpMk id="47" creationId="{A2729B88-C5ED-D42F-D1C9-463F90749A16}"/>
          </ac:grpSpMkLst>
        </pc:grpChg>
        <pc:grpChg chg="add del mod">
          <ac:chgData name="Per-Arne Sundsbø" userId="8d6116bd-2402-4185-af62-c702fac9a5ae" providerId="ADAL" clId="{AD19E40D-502D-4F50-A0B4-712E51D89335}" dt="2024-02-02T22:08:36.936" v="960" actId="478"/>
          <ac:grpSpMkLst>
            <pc:docMk/>
            <pc:sldMk cId="964686413" sldId="849"/>
            <ac:grpSpMk id="50" creationId="{836E3FFF-EA2C-80A2-A35B-EC0F9BE92762}"/>
          </ac:grpSpMkLst>
        </pc:grpChg>
        <pc:grpChg chg="add mod">
          <ac:chgData name="Per-Arne Sundsbø" userId="8d6116bd-2402-4185-af62-c702fac9a5ae" providerId="ADAL" clId="{AD19E40D-502D-4F50-A0B4-712E51D89335}" dt="2024-02-04T20:18:46.520" v="2767"/>
          <ac:grpSpMkLst>
            <pc:docMk/>
            <pc:sldMk cId="964686413" sldId="849"/>
            <ac:grpSpMk id="59" creationId="{1760CF97-3D82-694A-D0EC-30B8C7A3134B}"/>
          </ac:grpSpMkLst>
        </pc:grpChg>
        <pc:grpChg chg="add del mod">
          <ac:chgData name="Per-Arne Sundsbø" userId="8d6116bd-2402-4185-af62-c702fac9a5ae" providerId="ADAL" clId="{AD19E40D-502D-4F50-A0B4-712E51D89335}" dt="2024-02-02T22:08:57.406" v="964" actId="478"/>
          <ac:grpSpMkLst>
            <pc:docMk/>
            <pc:sldMk cId="964686413" sldId="849"/>
            <ac:grpSpMk id="60" creationId="{0043B4D2-CC6E-7904-525A-7CB82404CE00}"/>
          </ac:grpSpMkLst>
        </pc:grpChg>
        <pc:grpChg chg="add mod">
          <ac:chgData name="Per-Arne Sundsbø" userId="8d6116bd-2402-4185-af62-c702fac9a5ae" providerId="ADAL" clId="{AD19E40D-502D-4F50-A0B4-712E51D89335}" dt="2024-02-04T20:18:46.520" v="2767"/>
          <ac:grpSpMkLst>
            <pc:docMk/>
            <pc:sldMk cId="964686413" sldId="849"/>
            <ac:grpSpMk id="62" creationId="{BDC2FD09-2E3C-44CA-F52E-FE5F3BF7AD53}"/>
          </ac:grpSpMkLst>
        </pc:grpChg>
        <pc:grpChg chg="add del mod">
          <ac:chgData name="Per-Arne Sundsbø" userId="8d6116bd-2402-4185-af62-c702fac9a5ae" providerId="ADAL" clId="{AD19E40D-502D-4F50-A0B4-712E51D89335}" dt="2024-02-02T22:11:07.708" v="999" actId="478"/>
          <ac:grpSpMkLst>
            <pc:docMk/>
            <pc:sldMk cId="964686413" sldId="849"/>
            <ac:grpSpMk id="63" creationId="{C7686A72-623A-877B-425B-B78E038B9E3E}"/>
          </ac:grpSpMkLst>
        </pc:grpChg>
        <pc:grpChg chg="add mod">
          <ac:chgData name="Per-Arne Sundsbø" userId="8d6116bd-2402-4185-af62-c702fac9a5ae" providerId="ADAL" clId="{AD19E40D-502D-4F50-A0B4-712E51D89335}" dt="2024-02-04T20:21:25.519" v="2769"/>
          <ac:grpSpMkLst>
            <pc:docMk/>
            <pc:sldMk cId="964686413" sldId="849"/>
            <ac:grpSpMk id="2050" creationId="{3905FA4A-49E0-9C1F-FCE4-248775A6682F}"/>
          </ac:grpSpMkLst>
        </pc:grpChg>
        <pc:grpChg chg="add del mod">
          <ac:chgData name="Per-Arne Sundsbø" userId="8d6116bd-2402-4185-af62-c702fac9a5ae" providerId="ADAL" clId="{AD19E40D-502D-4F50-A0B4-712E51D89335}" dt="2024-02-02T22:11:08.620" v="1000" actId="478"/>
          <ac:grpSpMkLst>
            <pc:docMk/>
            <pc:sldMk cId="964686413" sldId="849"/>
            <ac:grpSpMk id="2051" creationId="{306CED13-8B11-5263-6A39-3F3164442FFD}"/>
          </ac:grpSpMkLst>
        </pc:grpChg>
        <pc:grpChg chg="add mod">
          <ac:chgData name="Per-Arne Sundsbø" userId="8d6116bd-2402-4185-af62-c702fac9a5ae" providerId="ADAL" clId="{AD19E40D-502D-4F50-A0B4-712E51D89335}" dt="2024-02-04T20:22:21.446" v="2771"/>
          <ac:grpSpMkLst>
            <pc:docMk/>
            <pc:sldMk cId="964686413" sldId="849"/>
            <ac:grpSpMk id="2059" creationId="{AC2D4EB4-7D23-EE82-7187-72B93B17D292}"/>
          </ac:grpSpMkLst>
        </pc:grpChg>
        <pc:grpChg chg="add mod">
          <ac:chgData name="Per-Arne Sundsbø" userId="8d6116bd-2402-4185-af62-c702fac9a5ae" providerId="ADAL" clId="{AD19E40D-502D-4F50-A0B4-712E51D89335}" dt="2024-02-04T20:22:21.446" v="2771"/>
          <ac:grpSpMkLst>
            <pc:docMk/>
            <pc:sldMk cId="964686413" sldId="849"/>
            <ac:grpSpMk id="2067" creationId="{1F29EE84-CE19-4A90-2888-E23E0CCA6B38}"/>
          </ac:grpSpMkLst>
        </pc:grpChg>
        <pc:grpChg chg="add del mod topLvl">
          <ac:chgData name="Per-Arne Sundsbø" userId="8d6116bd-2402-4185-af62-c702fac9a5ae" providerId="ADAL" clId="{AD19E40D-502D-4F50-A0B4-712E51D89335}" dt="2024-02-03T00:00:33.412" v="1893" actId="165"/>
          <ac:grpSpMkLst>
            <pc:docMk/>
            <pc:sldMk cId="964686413" sldId="849"/>
            <ac:grpSpMk id="2079" creationId="{A9CA3342-F58B-E1A8-91D5-99242648144B}"/>
          </ac:grpSpMkLst>
        </pc:grpChg>
        <pc:grpChg chg="add mod">
          <ac:chgData name="Per-Arne Sundsbø" userId="8d6116bd-2402-4185-af62-c702fac9a5ae" providerId="ADAL" clId="{AD19E40D-502D-4F50-A0B4-712E51D89335}" dt="2024-02-04T20:23:00.842" v="2777"/>
          <ac:grpSpMkLst>
            <pc:docMk/>
            <pc:sldMk cId="964686413" sldId="849"/>
            <ac:grpSpMk id="2081" creationId="{470A6B12-C944-B6E5-5A7F-03E6BF8D7B39}"/>
          </ac:grpSpMkLst>
        </pc:grpChg>
        <pc:grpChg chg="add del mod">
          <ac:chgData name="Per-Arne Sundsbø" userId="8d6116bd-2402-4185-af62-c702fac9a5ae" providerId="ADAL" clId="{AD19E40D-502D-4F50-A0B4-712E51D89335}" dt="2024-02-03T00:00:19.673" v="1892" actId="165"/>
          <ac:grpSpMkLst>
            <pc:docMk/>
            <pc:sldMk cId="964686413" sldId="849"/>
            <ac:grpSpMk id="2081" creationId="{6E0926CF-D2C6-3097-B050-25966972F066}"/>
          </ac:grpSpMkLst>
        </pc:grpChg>
        <pc:grpChg chg="add del mod">
          <ac:chgData name="Per-Arne Sundsbø" userId="8d6116bd-2402-4185-af62-c702fac9a5ae" providerId="ADAL" clId="{AD19E40D-502D-4F50-A0B4-712E51D89335}" dt="2024-02-04T18:21:12.482" v="2573" actId="478"/>
          <ac:grpSpMkLst>
            <pc:docMk/>
            <pc:sldMk cId="964686413" sldId="849"/>
            <ac:grpSpMk id="2085" creationId="{219CBFF8-67D8-918A-4205-B95AD6BC3B99}"/>
          </ac:grpSpMkLst>
        </pc:grpChg>
        <pc:grpChg chg="add mod">
          <ac:chgData name="Per-Arne Sundsbø" userId="8d6116bd-2402-4185-af62-c702fac9a5ae" providerId="ADAL" clId="{AD19E40D-502D-4F50-A0B4-712E51D89335}" dt="2024-02-04T20:23:00.842" v="2777"/>
          <ac:grpSpMkLst>
            <pc:docMk/>
            <pc:sldMk cId="964686413" sldId="849"/>
            <ac:grpSpMk id="2087" creationId="{B1EA5C01-3223-40FA-28A7-8E34A907958E}"/>
          </ac:grpSpMkLst>
        </pc:grpChg>
        <pc:grpChg chg="add del mod">
          <ac:chgData name="Per-Arne Sundsbø" userId="8d6116bd-2402-4185-af62-c702fac9a5ae" providerId="ADAL" clId="{AD19E40D-502D-4F50-A0B4-712E51D89335}" dt="2024-02-03T00:07:24.104" v="2016" actId="478"/>
          <ac:grpSpMkLst>
            <pc:docMk/>
            <pc:sldMk cId="964686413" sldId="849"/>
            <ac:grpSpMk id="2088" creationId="{60759CE0-33DF-23E5-25FA-598370A52B7A}"/>
          </ac:grpSpMkLst>
        </pc:grpChg>
        <pc:grpChg chg="mod">
          <ac:chgData name="Per-Arne Sundsbø" userId="8d6116bd-2402-4185-af62-c702fac9a5ae" providerId="ADAL" clId="{AD19E40D-502D-4F50-A0B4-712E51D89335}" dt="2024-02-03T00:07:15.524" v="2015" actId="1076"/>
          <ac:grpSpMkLst>
            <pc:docMk/>
            <pc:sldMk cId="964686413" sldId="849"/>
            <ac:grpSpMk id="2090" creationId="{81E5B34E-81DD-D146-E9D5-9CC0E44C7BCA}"/>
          </ac:grpSpMkLst>
        </pc:grpChg>
        <pc:grpChg chg="mod">
          <ac:chgData name="Per-Arne Sundsbø" userId="8d6116bd-2402-4185-af62-c702fac9a5ae" providerId="ADAL" clId="{AD19E40D-502D-4F50-A0B4-712E51D89335}" dt="2024-02-03T00:07:15.524" v="2015" actId="1076"/>
          <ac:grpSpMkLst>
            <pc:docMk/>
            <pc:sldMk cId="964686413" sldId="849"/>
            <ac:grpSpMk id="2091" creationId="{9FB681F9-C454-880D-70D8-FCE5607E1A8D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093" creationId="{C549260E-00D7-183E-AE0F-5D9A076E58A0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094" creationId="{42907CCE-C26D-534B-C0B6-715D2E35B3F4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095" creationId="{D3BDFEC8-2685-8466-2F3E-C2C62435434B}"/>
          </ac:grpSpMkLst>
        </pc:grpChg>
        <pc:grpChg chg="add del mod">
          <ac:chgData name="Per-Arne Sundsbø" userId="8d6116bd-2402-4185-af62-c702fac9a5ae" providerId="ADAL" clId="{AD19E40D-502D-4F50-A0B4-712E51D89335}" dt="2024-02-03T00:07:24.794" v="2017" actId="478"/>
          <ac:grpSpMkLst>
            <pc:docMk/>
            <pc:sldMk cId="964686413" sldId="849"/>
            <ac:grpSpMk id="2097" creationId="{E297D68D-CE92-EC57-4B20-C4E6F36D621A}"/>
          </ac:grpSpMkLst>
        </pc:grpChg>
        <pc:grpChg chg="mod">
          <ac:chgData name="Per-Arne Sundsbø" userId="8d6116bd-2402-4185-af62-c702fac9a5ae" providerId="ADAL" clId="{AD19E40D-502D-4F50-A0B4-712E51D89335}" dt="2024-02-03T00:07:14.041" v="2014" actId="1076"/>
          <ac:grpSpMkLst>
            <pc:docMk/>
            <pc:sldMk cId="964686413" sldId="849"/>
            <ac:grpSpMk id="2098" creationId="{024EBF0E-5DCE-5659-E21A-AA4753C4A1F1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098" creationId="{5A106FE9-F495-EB93-C540-A07F4514D2E1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099" creationId="{E55333C6-3945-5F27-D3AC-3DBDD9FB32AC}"/>
          </ac:grpSpMkLst>
        </pc:grpChg>
        <pc:grpChg chg="mod">
          <ac:chgData name="Per-Arne Sundsbø" userId="8d6116bd-2402-4185-af62-c702fac9a5ae" providerId="ADAL" clId="{AD19E40D-502D-4F50-A0B4-712E51D89335}" dt="2024-02-03T00:07:14.041" v="2014" actId="1076"/>
          <ac:grpSpMkLst>
            <pc:docMk/>
            <pc:sldMk cId="964686413" sldId="849"/>
            <ac:grpSpMk id="2100" creationId="{C8F90F4F-BCF9-BBBA-17AF-2BF96E786E50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109" creationId="{4ED446CB-AD28-4B9E-61FB-9E2DDE7E6A27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110" creationId="{C7E367C5-1BBD-E841-E8F1-FC7323AFA7B8}"/>
          </ac:grpSpMkLst>
        </pc:grpChg>
        <pc:grpChg chg="add mod">
          <ac:chgData name="Per-Arne Sundsbø" userId="8d6116bd-2402-4185-af62-c702fac9a5ae" providerId="ADAL" clId="{AD19E40D-502D-4F50-A0B4-712E51D89335}" dt="2024-02-04T20:27:57.823" v="2792"/>
          <ac:grpSpMkLst>
            <pc:docMk/>
            <pc:sldMk cId="964686413" sldId="849"/>
            <ac:grpSpMk id="2115" creationId="{69AB97E8-F9C4-D336-46A8-416C3109CF36}"/>
          </ac:grpSpMkLst>
        </pc:grpChg>
        <pc:picChg chg="add del">
          <ac:chgData name="Per-Arne Sundsbø" userId="8d6116bd-2402-4185-af62-c702fac9a5ae" providerId="ADAL" clId="{AD19E40D-502D-4F50-A0B4-712E51D89335}" dt="2024-02-05T13:19:57.740" v="2906"/>
          <ac:picMkLst>
            <pc:docMk/>
            <pc:sldMk cId="964686413" sldId="849"/>
            <ac:picMk id="3" creationId="{D8D803E2-BBD3-1A7D-E02D-276FC4EFA60A}"/>
          </ac:picMkLst>
        </pc:picChg>
        <pc:picChg chg="add del mod">
          <ac:chgData name="Per-Arne Sundsbø" userId="8d6116bd-2402-4185-af62-c702fac9a5ae" providerId="ADAL" clId="{AD19E40D-502D-4F50-A0B4-712E51D89335}" dt="2024-02-02T09:10:44.598" v="720" actId="478"/>
          <ac:picMkLst>
            <pc:docMk/>
            <pc:sldMk cId="964686413" sldId="849"/>
            <ac:picMk id="4" creationId="{5E3B37BB-578E-7028-F351-C0EFAA088BC5}"/>
          </ac:picMkLst>
        </pc:picChg>
        <pc:picChg chg="add del mod modCrop">
          <ac:chgData name="Per-Arne Sundsbø" userId="8d6116bd-2402-4185-af62-c702fac9a5ae" providerId="ADAL" clId="{AD19E40D-502D-4F50-A0B4-712E51D89335}" dt="2024-02-05T14:08:41.446" v="2958" actId="478"/>
          <ac:picMkLst>
            <pc:docMk/>
            <pc:sldMk cId="964686413" sldId="849"/>
            <ac:picMk id="4" creationId="{D15C73C7-1A14-142F-5079-63F4E13D4D71}"/>
          </ac:picMkLst>
        </pc:picChg>
        <pc:picChg chg="add del mod modCrop">
          <ac:chgData name="Per-Arne Sundsbø" userId="8d6116bd-2402-4185-af62-c702fac9a5ae" providerId="ADAL" clId="{AD19E40D-502D-4F50-A0B4-712E51D89335}" dt="2024-02-05T14:04:15.330" v="2949" actId="478"/>
          <ac:picMkLst>
            <pc:docMk/>
            <pc:sldMk cId="964686413" sldId="849"/>
            <ac:picMk id="5" creationId="{28E425D8-A263-61E2-86E7-2022C5EEDFB2}"/>
          </ac:picMkLst>
        </pc:picChg>
        <pc:picChg chg="add del">
          <ac:chgData name="Per-Arne Sundsbø" userId="8d6116bd-2402-4185-af62-c702fac9a5ae" providerId="ADAL" clId="{AD19E40D-502D-4F50-A0B4-712E51D89335}" dt="2024-02-06T07:31:19.850" v="4297" actId="22"/>
          <ac:picMkLst>
            <pc:docMk/>
            <pc:sldMk cId="964686413" sldId="849"/>
            <ac:picMk id="5" creationId="{94222215-35F7-0D65-7D0C-87F53AFBAC48}"/>
          </ac:picMkLst>
        </pc:picChg>
        <pc:picChg chg="add mod">
          <ac:chgData name="Per-Arne Sundsbø" userId="8d6116bd-2402-4185-af62-c702fac9a5ae" providerId="ADAL" clId="{AD19E40D-502D-4F50-A0B4-712E51D89335}" dt="2024-02-07T05:56:23.321" v="6208" actId="14100"/>
          <ac:picMkLst>
            <pc:docMk/>
            <pc:sldMk cId="964686413" sldId="849"/>
            <ac:picMk id="6" creationId="{93CE4B72-393A-C7EF-650B-D3E1ABF91C81}"/>
          </ac:picMkLst>
        </pc:picChg>
        <pc:picChg chg="add del mod">
          <ac:chgData name="Per-Arne Sundsbø" userId="8d6116bd-2402-4185-af62-c702fac9a5ae" providerId="ADAL" clId="{AD19E40D-502D-4F50-A0B4-712E51D89335}" dt="2024-02-02T09:10:45.919" v="721" actId="478"/>
          <ac:picMkLst>
            <pc:docMk/>
            <pc:sldMk cId="964686413" sldId="849"/>
            <ac:picMk id="6" creationId="{9EF0E50A-C7D1-32EA-6E84-B97A82FEB80D}"/>
          </ac:picMkLst>
        </pc:picChg>
        <pc:picChg chg="add del mod modCrop">
          <ac:chgData name="Per-Arne Sundsbø" userId="8d6116bd-2402-4185-af62-c702fac9a5ae" providerId="ADAL" clId="{AD19E40D-502D-4F50-A0B4-712E51D89335}" dt="2024-02-05T14:02:55.672" v="2937" actId="478"/>
          <ac:picMkLst>
            <pc:docMk/>
            <pc:sldMk cId="964686413" sldId="849"/>
            <ac:picMk id="6" creationId="{D8C0C844-4794-518B-8EEF-5687C0B1F912}"/>
          </ac:picMkLst>
        </pc:picChg>
        <pc:picChg chg="add del mod">
          <ac:chgData name="Per-Arne Sundsbø" userId="8d6116bd-2402-4185-af62-c702fac9a5ae" providerId="ADAL" clId="{AD19E40D-502D-4F50-A0B4-712E51D89335}" dt="2024-02-02T21:27:28.917" v="823"/>
          <ac:picMkLst>
            <pc:docMk/>
            <pc:sldMk cId="964686413" sldId="849"/>
            <ac:picMk id="6" creationId="{FF249BE0-E82C-ED12-2B84-C160E7F1B4DC}"/>
          </ac:picMkLst>
        </pc:picChg>
        <pc:picChg chg="add del mod">
          <ac:chgData name="Per-Arne Sundsbø" userId="8d6116bd-2402-4185-af62-c702fac9a5ae" providerId="ADAL" clId="{AD19E40D-502D-4F50-A0B4-712E51D89335}" dt="2024-02-02T21:27:27.091" v="822"/>
          <ac:picMkLst>
            <pc:docMk/>
            <pc:sldMk cId="964686413" sldId="849"/>
            <ac:picMk id="7" creationId="{FDE32B21-B9F8-F504-3641-9C3F6865C16F}"/>
          </ac:picMkLst>
        </pc:picChg>
        <pc:picChg chg="add del mod">
          <ac:chgData name="Per-Arne Sundsbø" userId="8d6116bd-2402-4185-af62-c702fac9a5ae" providerId="ADAL" clId="{AD19E40D-502D-4F50-A0B4-712E51D89335}" dt="2024-02-02T09:41:53.810" v="754" actId="478"/>
          <ac:picMkLst>
            <pc:docMk/>
            <pc:sldMk cId="964686413" sldId="849"/>
            <ac:picMk id="8" creationId="{7E08071C-AB96-791B-63F8-D97C4042A8FE}"/>
          </ac:picMkLst>
        </pc:picChg>
        <pc:picChg chg="add del mod">
          <ac:chgData name="Per-Arne Sundsbø" userId="8d6116bd-2402-4185-af62-c702fac9a5ae" providerId="ADAL" clId="{AD19E40D-502D-4F50-A0B4-712E51D89335}" dt="2024-02-06T07:44:29.830" v="4369" actId="478"/>
          <ac:picMkLst>
            <pc:docMk/>
            <pc:sldMk cId="964686413" sldId="849"/>
            <ac:picMk id="8" creationId="{8D281DAB-11CE-2362-EBAB-489232245B7F}"/>
          </ac:picMkLst>
        </pc:picChg>
        <pc:picChg chg="add mod">
          <ac:chgData name="Per-Arne Sundsbø" userId="8d6116bd-2402-4185-af62-c702fac9a5ae" providerId="ADAL" clId="{AD19E40D-502D-4F50-A0B4-712E51D89335}" dt="2024-02-08T06:16:20.580" v="8097" actId="1076"/>
          <ac:picMkLst>
            <pc:docMk/>
            <pc:sldMk cId="964686413" sldId="849"/>
            <ac:picMk id="10" creationId="{7D1497A9-CD02-0678-B15C-526ADA5C2632}"/>
          </ac:picMkLst>
        </pc:picChg>
        <pc:picChg chg="add del mod">
          <ac:chgData name="Per-Arne Sundsbø" userId="8d6116bd-2402-4185-af62-c702fac9a5ae" providerId="ADAL" clId="{AD19E40D-502D-4F50-A0B4-712E51D89335}" dt="2024-02-02T09:52:51.903" v="763" actId="21"/>
          <ac:picMkLst>
            <pc:docMk/>
            <pc:sldMk cId="964686413" sldId="849"/>
            <ac:picMk id="10" creationId="{EFC0E9C4-EAF5-86AC-D49B-6FD9C81F4655}"/>
          </ac:picMkLst>
        </pc:picChg>
        <pc:picChg chg="add mod modCrop">
          <ac:chgData name="Per-Arne Sundsbø" userId="8d6116bd-2402-4185-af62-c702fac9a5ae" providerId="ADAL" clId="{AD19E40D-502D-4F50-A0B4-712E51D89335}" dt="2024-02-06T07:54:58.754" v="4451" actId="1076"/>
          <ac:picMkLst>
            <pc:docMk/>
            <pc:sldMk cId="964686413" sldId="849"/>
            <ac:picMk id="12" creationId="{7B88C838-A6EC-856F-7C34-7A80F434FB63}"/>
          </ac:picMkLst>
        </pc:picChg>
        <pc:picChg chg="add del mod">
          <ac:chgData name="Per-Arne Sundsbø" userId="8d6116bd-2402-4185-af62-c702fac9a5ae" providerId="ADAL" clId="{AD19E40D-502D-4F50-A0B4-712E51D89335}" dt="2024-02-02T09:52:51.903" v="763" actId="21"/>
          <ac:picMkLst>
            <pc:docMk/>
            <pc:sldMk cId="964686413" sldId="849"/>
            <ac:picMk id="13" creationId="{99E4F482-9FC7-4AD0-4A96-8AFC7B45D834}"/>
          </ac:picMkLst>
        </pc:picChg>
        <pc:picChg chg="add del mod topLvl modCrop">
          <ac:chgData name="Per-Arne Sundsbø" userId="8d6116bd-2402-4185-af62-c702fac9a5ae" providerId="ADAL" clId="{AD19E40D-502D-4F50-A0B4-712E51D89335}" dt="2024-02-04T18:21:10.644" v="2572" actId="478"/>
          <ac:picMkLst>
            <pc:docMk/>
            <pc:sldMk cId="964686413" sldId="849"/>
            <ac:picMk id="15" creationId="{2437182C-C0A0-98AE-9585-4EADBD6833B7}"/>
          </ac:picMkLst>
        </pc:picChg>
        <pc:picChg chg="add del mod">
          <ac:chgData name="Per-Arne Sundsbø" userId="8d6116bd-2402-4185-af62-c702fac9a5ae" providerId="ADAL" clId="{AD19E40D-502D-4F50-A0B4-712E51D89335}" dt="2024-02-05T17:58:10.142" v="3302" actId="478"/>
          <ac:picMkLst>
            <pc:docMk/>
            <pc:sldMk cId="964686413" sldId="849"/>
            <ac:picMk id="17" creationId="{36314310-9F40-F326-96D7-21B2C190F019}"/>
          </ac:picMkLst>
        </pc:picChg>
        <pc:picChg chg="add del">
          <ac:chgData name="Per-Arne Sundsbø" userId="8d6116bd-2402-4185-af62-c702fac9a5ae" providerId="ADAL" clId="{AD19E40D-502D-4F50-A0B4-712E51D89335}" dt="2024-02-05T14:07:40.950" v="2953" actId="478"/>
          <ac:picMkLst>
            <pc:docMk/>
            <pc:sldMk cId="964686413" sldId="849"/>
            <ac:picMk id="18" creationId="{A17755B7-4E50-FD8E-C1F1-9E22F2C50501}"/>
          </ac:picMkLst>
        </pc:picChg>
        <pc:picChg chg="add del">
          <ac:chgData name="Per-Arne Sundsbø" userId="8d6116bd-2402-4185-af62-c702fac9a5ae" providerId="ADAL" clId="{AD19E40D-502D-4F50-A0B4-712E51D89335}" dt="2024-02-05T14:08:38.930" v="2957" actId="21"/>
          <ac:picMkLst>
            <pc:docMk/>
            <pc:sldMk cId="964686413" sldId="849"/>
            <ac:picMk id="25" creationId="{12E2E09F-25C8-FD83-F651-E40A981E18D7}"/>
          </ac:picMkLst>
        </pc:picChg>
        <pc:picChg chg="add del mod">
          <ac:chgData name="Per-Arne Sundsbø" userId="8d6116bd-2402-4185-af62-c702fac9a5ae" providerId="ADAL" clId="{AD19E40D-502D-4F50-A0B4-712E51D89335}" dt="2024-02-05T17:58:06.480" v="3298" actId="478"/>
          <ac:picMkLst>
            <pc:docMk/>
            <pc:sldMk cId="964686413" sldId="849"/>
            <ac:picMk id="26" creationId="{43621409-0554-F9B6-4FFA-5F2F4B3BD30B}"/>
          </ac:picMkLst>
        </pc:picChg>
        <pc:picChg chg="add del mod modCrop">
          <ac:chgData name="Per-Arne Sundsbø" userId="8d6116bd-2402-4185-af62-c702fac9a5ae" providerId="ADAL" clId="{AD19E40D-502D-4F50-A0B4-712E51D89335}" dt="2024-02-05T14:10:34.385" v="2981" actId="21"/>
          <ac:picMkLst>
            <pc:docMk/>
            <pc:sldMk cId="964686413" sldId="849"/>
            <ac:picMk id="27" creationId="{27F6DD09-62F0-4D13-0D0B-C56139151A7F}"/>
          </ac:picMkLst>
        </pc:picChg>
        <pc:picChg chg="add del mod">
          <ac:chgData name="Per-Arne Sundsbø" userId="8d6116bd-2402-4185-af62-c702fac9a5ae" providerId="ADAL" clId="{AD19E40D-502D-4F50-A0B4-712E51D89335}" dt="2024-02-05T17:58:08.260" v="3300" actId="478"/>
          <ac:picMkLst>
            <pc:docMk/>
            <pc:sldMk cId="964686413" sldId="849"/>
            <ac:picMk id="28" creationId="{F9EDC60B-1BF6-12F6-525C-3B97A577EA55}"/>
          </ac:picMkLst>
        </pc:picChg>
        <pc:picChg chg="add del mod modCrop">
          <ac:chgData name="Per-Arne Sundsbø" userId="8d6116bd-2402-4185-af62-c702fac9a5ae" providerId="ADAL" clId="{AD19E40D-502D-4F50-A0B4-712E51D89335}" dt="2024-02-05T17:58:11.140" v="3303" actId="478"/>
          <ac:picMkLst>
            <pc:docMk/>
            <pc:sldMk cId="964686413" sldId="849"/>
            <ac:picMk id="30" creationId="{186F4BCB-7F2C-C612-3B75-D187859046B4}"/>
          </ac:picMkLst>
        </pc:picChg>
        <pc:picChg chg="add del">
          <ac:chgData name="Per-Arne Sundsbø" userId="8d6116bd-2402-4185-af62-c702fac9a5ae" providerId="ADAL" clId="{AD19E40D-502D-4F50-A0B4-712E51D89335}" dt="2024-02-05T14:41:25.372" v="3008" actId="478"/>
          <ac:picMkLst>
            <pc:docMk/>
            <pc:sldMk cId="964686413" sldId="849"/>
            <ac:picMk id="31" creationId="{FEC32A5F-77A8-EE6A-9011-2A729970D97C}"/>
          </ac:picMkLst>
        </pc:picChg>
        <pc:picChg chg="add del mod">
          <ac:chgData name="Per-Arne Sundsbø" userId="8d6116bd-2402-4185-af62-c702fac9a5ae" providerId="ADAL" clId="{AD19E40D-502D-4F50-A0B4-712E51D89335}" dt="2024-02-05T18:59:45.885" v="3619" actId="478"/>
          <ac:picMkLst>
            <pc:docMk/>
            <pc:sldMk cId="964686413" sldId="849"/>
            <ac:picMk id="1026" creationId="{C91D759E-4164-2EFE-F761-557DC8D2FED1}"/>
          </ac:picMkLst>
        </pc:picChg>
        <pc:picChg chg="add del">
          <ac:chgData name="Per-Arne Sundsbø" userId="8d6116bd-2402-4185-af62-c702fac9a5ae" providerId="ADAL" clId="{AD19E40D-502D-4F50-A0B4-712E51D89335}" dt="2024-02-02T22:15:24.517" v="1033"/>
          <ac:picMkLst>
            <pc:docMk/>
            <pc:sldMk cId="964686413" sldId="849"/>
            <ac:picMk id="2064" creationId="{EB26AE8E-B2F4-F7BE-2778-4717E6E51E1A}"/>
          </ac:picMkLst>
        </pc:picChg>
        <pc:picChg chg="add del mod">
          <ac:chgData name="Per-Arne Sundsbø" userId="8d6116bd-2402-4185-af62-c702fac9a5ae" providerId="ADAL" clId="{AD19E40D-502D-4F50-A0B4-712E51D89335}" dt="2024-02-04T20:23:38.804" v="2781" actId="21"/>
          <ac:picMkLst>
            <pc:docMk/>
            <pc:sldMk cId="964686413" sldId="849"/>
            <ac:picMk id="2091" creationId="{0B4FC96E-98F9-B018-13B5-FCB76ACA9993}"/>
          </ac:picMkLst>
        </pc:picChg>
        <pc:picChg chg="add del mod">
          <ac:chgData name="Per-Arne Sundsbø" userId="8d6116bd-2402-4185-af62-c702fac9a5ae" providerId="ADAL" clId="{AD19E40D-502D-4F50-A0B4-712E51D89335}" dt="2024-02-05T17:58:09.458" v="3301" actId="478"/>
          <ac:picMkLst>
            <pc:docMk/>
            <pc:sldMk cId="964686413" sldId="849"/>
            <ac:picMk id="2092" creationId="{ED4CC025-3E57-3606-CC44-C4F8384E30A8}"/>
          </ac:picMkLst>
        </pc:picChg>
        <pc:picChg chg="add del mod modCrop">
          <ac:chgData name="Per-Arne Sundsbø" userId="8d6116bd-2402-4185-af62-c702fac9a5ae" providerId="ADAL" clId="{AD19E40D-502D-4F50-A0B4-712E51D89335}" dt="2024-02-05T17:58:07.006" v="3299" actId="478"/>
          <ac:picMkLst>
            <pc:docMk/>
            <pc:sldMk cId="964686413" sldId="849"/>
            <ac:picMk id="2125" creationId="{F014F249-833A-18E6-6583-D807E7DD1438}"/>
          </ac:picMkLst>
        </pc:picChg>
        <pc:picChg chg="add del mod">
          <ac:chgData name="Per-Arne Sundsbø" userId="8d6116bd-2402-4185-af62-c702fac9a5ae" providerId="ADAL" clId="{AD19E40D-502D-4F50-A0B4-712E51D89335}" dt="2024-02-05T13:19:37.778" v="2904" actId="478"/>
          <ac:picMkLst>
            <pc:docMk/>
            <pc:sldMk cId="964686413" sldId="849"/>
            <ac:picMk id="2126" creationId="{7370D549-FD0B-87C9-7908-2298F8AC3E25}"/>
          </ac:picMkLst>
        </pc:picChg>
        <pc:cxnChg chg="add mod topLvl">
          <ac:chgData name="Per-Arne Sundsbø" userId="8d6116bd-2402-4185-af62-c702fac9a5ae" providerId="ADAL" clId="{AD19E40D-502D-4F50-A0B4-712E51D89335}" dt="2024-02-05T14:10:18.969" v="2976" actId="165"/>
          <ac:cxnSpMkLst>
            <pc:docMk/>
            <pc:sldMk cId="964686413" sldId="849"/>
            <ac:cxnSpMk id="9" creationId="{5E2A0887-49B7-B454-5D43-0C668EDF6656}"/>
          </ac:cxnSpMkLst>
        </pc:cxnChg>
        <pc:cxnChg chg="add mod">
          <ac:chgData name="Per-Arne Sundsbø" userId="8d6116bd-2402-4185-af62-c702fac9a5ae" providerId="ADAL" clId="{AD19E40D-502D-4F50-A0B4-712E51D89335}" dt="2024-02-05T14:10:18.969" v="2976" actId="165"/>
          <ac:cxnSpMkLst>
            <pc:docMk/>
            <pc:sldMk cId="964686413" sldId="849"/>
            <ac:cxnSpMk id="11" creationId="{85101598-DF8B-6879-CAC2-252A230D2188}"/>
          </ac:cxnSpMkLst>
        </pc:cxnChg>
        <pc:cxnChg chg="add mod">
          <ac:chgData name="Per-Arne Sundsbø" userId="8d6116bd-2402-4185-af62-c702fac9a5ae" providerId="ADAL" clId="{AD19E40D-502D-4F50-A0B4-712E51D89335}" dt="2024-02-05T14:10:18.969" v="2976" actId="165"/>
          <ac:cxnSpMkLst>
            <pc:docMk/>
            <pc:sldMk cId="964686413" sldId="849"/>
            <ac:cxnSpMk id="14" creationId="{989BB37F-57C6-21DE-B85B-683741C1D091}"/>
          </ac:cxnSpMkLst>
        </pc:cxnChg>
        <pc:cxnChg chg="add mod">
          <ac:chgData name="Per-Arne Sundsbø" userId="8d6116bd-2402-4185-af62-c702fac9a5ae" providerId="ADAL" clId="{AD19E40D-502D-4F50-A0B4-712E51D89335}" dt="2024-02-04T20:16:56.270" v="2753"/>
          <ac:cxnSpMkLst>
            <pc:docMk/>
            <pc:sldMk cId="964686413" sldId="849"/>
            <ac:cxnSpMk id="17" creationId="{2D3914D9-E6D2-D9F6-C283-A11FB196371F}"/>
          </ac:cxnSpMkLst>
        </pc:cxnChg>
        <pc:cxnChg chg="mod">
          <ac:chgData name="Per-Arne Sundsbø" userId="8d6116bd-2402-4185-af62-c702fac9a5ae" providerId="ADAL" clId="{AD19E40D-502D-4F50-A0B4-712E51D89335}" dt="2024-02-02T21:54:24.064" v="865" actId="1076"/>
          <ac:cxnSpMkLst>
            <pc:docMk/>
            <pc:sldMk cId="964686413" sldId="849"/>
            <ac:cxnSpMk id="18" creationId="{0605CDEC-DDB7-8862-FCC6-0689ED0E8EC9}"/>
          </ac:cxnSpMkLst>
        </pc:cxnChg>
        <pc:cxnChg chg="mod">
          <ac:chgData name="Per-Arne Sundsbø" userId="8d6116bd-2402-4185-af62-c702fac9a5ae" providerId="ADAL" clId="{AD19E40D-502D-4F50-A0B4-712E51D89335}" dt="2024-02-02T21:54:24.064" v="865" actId="1076"/>
          <ac:cxnSpMkLst>
            <pc:docMk/>
            <pc:sldMk cId="964686413" sldId="849"/>
            <ac:cxnSpMk id="20" creationId="{8111BC7A-8267-23AA-EDD4-88B691EF9B2E}"/>
          </ac:cxnSpMkLst>
        </pc:cxnChg>
        <pc:cxnChg chg="mod">
          <ac:chgData name="Per-Arne Sundsbø" userId="8d6116bd-2402-4185-af62-c702fac9a5ae" providerId="ADAL" clId="{AD19E40D-502D-4F50-A0B4-712E51D89335}" dt="2024-02-02T21:54:24.064" v="865" actId="1076"/>
          <ac:cxnSpMkLst>
            <pc:docMk/>
            <pc:sldMk cId="964686413" sldId="849"/>
            <ac:cxnSpMk id="21" creationId="{F38447EF-D1AE-855F-1F6A-07C95C687300}"/>
          </ac:cxnSpMkLst>
        </pc:cxnChg>
        <pc:cxnChg chg="add mod">
          <ac:chgData name="Per-Arne Sundsbø" userId="8d6116bd-2402-4185-af62-c702fac9a5ae" providerId="ADAL" clId="{AD19E40D-502D-4F50-A0B4-712E51D89335}" dt="2024-02-04T20:17:15.162" v="2757"/>
          <ac:cxnSpMkLst>
            <pc:docMk/>
            <pc:sldMk cId="964686413" sldId="849"/>
            <ac:cxnSpMk id="24" creationId="{DB8052D4-372D-5937-0400-A6B32CC884E7}"/>
          </ac:cxnSpMkLst>
        </pc:cxnChg>
        <pc:cxnChg chg="add mod">
          <ac:chgData name="Per-Arne Sundsbø" userId="8d6116bd-2402-4185-af62-c702fac9a5ae" providerId="ADAL" clId="{AD19E40D-502D-4F50-A0B4-712E51D89335}" dt="2024-02-04T20:17:21.020" v="2759"/>
          <ac:cxnSpMkLst>
            <pc:docMk/>
            <pc:sldMk cId="964686413" sldId="849"/>
            <ac:cxnSpMk id="31" creationId="{B78F4272-C567-BA67-1BC1-CDF3D69EC5D4}"/>
          </ac:cxnSpMkLst>
        </pc:cxnChg>
        <pc:cxnChg chg="add mod">
          <ac:chgData name="Per-Arne Sundsbø" userId="8d6116bd-2402-4185-af62-c702fac9a5ae" providerId="ADAL" clId="{AD19E40D-502D-4F50-A0B4-712E51D89335}" dt="2024-02-04T20:17:46.783" v="2761"/>
          <ac:cxnSpMkLst>
            <pc:docMk/>
            <pc:sldMk cId="964686413" sldId="849"/>
            <ac:cxnSpMk id="38" creationId="{73BCEC3F-8FBF-B374-F4F9-569934B70CE3}"/>
          </ac:cxnSpMkLst>
        </pc:cxnChg>
        <pc:cxnChg chg="add del mod">
          <ac:chgData name="Per-Arne Sundsbø" userId="8d6116bd-2402-4185-af62-c702fac9a5ae" providerId="ADAL" clId="{AD19E40D-502D-4F50-A0B4-712E51D89335}" dt="2024-02-02T21:55:53.592" v="870" actId="11529"/>
          <ac:cxnSpMkLst>
            <pc:docMk/>
            <pc:sldMk cId="964686413" sldId="849"/>
            <ac:cxnSpMk id="41" creationId="{E8C70FF7-A5A0-234C-9D50-E478CE70F615}"/>
          </ac:cxnSpMkLst>
        </pc:cxnChg>
        <pc:cxnChg chg="add mod">
          <ac:chgData name="Per-Arne Sundsbø" userId="8d6116bd-2402-4185-af62-c702fac9a5ae" providerId="ADAL" clId="{AD19E40D-502D-4F50-A0B4-712E51D89335}" dt="2024-02-04T20:18:03.462" v="2763"/>
          <ac:cxnSpMkLst>
            <pc:docMk/>
            <pc:sldMk cId="964686413" sldId="849"/>
            <ac:cxnSpMk id="45" creationId="{70933D26-F93D-81F9-5F61-68FD422E8A30}"/>
          </ac:cxnSpMkLst>
        </pc:cxnChg>
        <pc:cxnChg chg="add mod">
          <ac:chgData name="Per-Arne Sundsbø" userId="8d6116bd-2402-4185-af62-c702fac9a5ae" providerId="ADAL" clId="{AD19E40D-502D-4F50-A0B4-712E51D89335}" dt="2024-02-02T22:06:15.501" v="941" actId="692"/>
          <ac:cxnSpMkLst>
            <pc:docMk/>
            <pc:sldMk cId="964686413" sldId="849"/>
            <ac:cxnSpMk id="46" creationId="{87C141E9-2C7D-9AE4-9355-5E3E8E3742F9}"/>
          </ac:cxnSpMkLst>
        </pc:cxnChg>
        <pc:cxnChg chg="add mod">
          <ac:chgData name="Per-Arne Sundsbø" userId="8d6116bd-2402-4185-af62-c702fac9a5ae" providerId="ADAL" clId="{AD19E40D-502D-4F50-A0B4-712E51D89335}" dt="2024-02-02T22:06:25.808" v="943" actId="1076"/>
          <ac:cxnSpMkLst>
            <pc:docMk/>
            <pc:sldMk cId="964686413" sldId="849"/>
            <ac:cxnSpMk id="47" creationId="{F38ADD8B-2B1F-8128-0E4D-4F8846E9D397}"/>
          </ac:cxnSpMkLst>
        </pc:cxnChg>
        <pc:cxnChg chg="add mod">
          <ac:chgData name="Per-Arne Sundsbø" userId="8d6116bd-2402-4185-af62-c702fac9a5ae" providerId="ADAL" clId="{AD19E40D-502D-4F50-A0B4-712E51D89335}" dt="2024-02-04T20:18:46.520" v="2767"/>
          <ac:cxnSpMkLst>
            <pc:docMk/>
            <pc:sldMk cId="964686413" sldId="849"/>
            <ac:cxnSpMk id="60" creationId="{50BCB19F-F0B0-CF83-3D8D-B286EAC8C872}"/>
          </ac:cxnSpMkLst>
        </pc:cxnChg>
        <pc:cxnChg chg="mod">
          <ac:chgData name="Per-Arne Sundsbø" userId="8d6116bd-2402-4185-af62-c702fac9a5ae" providerId="ADAL" clId="{AD19E40D-502D-4F50-A0B4-712E51D89335}" dt="2024-02-02T22:06:39.151" v="945"/>
          <ac:cxnSpMkLst>
            <pc:docMk/>
            <pc:sldMk cId="964686413" sldId="849"/>
            <ac:cxnSpMk id="61" creationId="{90D51A33-D4B8-8809-2776-7E0700848134}"/>
          </ac:cxnSpMkLst>
        </pc:cxnChg>
        <pc:cxnChg chg="mod">
          <ac:chgData name="Per-Arne Sundsbø" userId="8d6116bd-2402-4185-af62-c702fac9a5ae" providerId="ADAL" clId="{AD19E40D-502D-4F50-A0B4-712E51D89335}" dt="2024-02-02T22:06:39.151" v="945"/>
          <ac:cxnSpMkLst>
            <pc:docMk/>
            <pc:sldMk cId="964686413" sldId="849"/>
            <ac:cxnSpMk id="62" creationId="{F09957BB-F3AA-8682-E3CD-84F5D0A5FF05}"/>
          </ac:cxnSpMkLst>
        </pc:cxnChg>
        <pc:cxnChg chg="mod">
          <ac:chgData name="Per-Arne Sundsbø" userId="8d6116bd-2402-4185-af62-c702fac9a5ae" providerId="ADAL" clId="{AD19E40D-502D-4F50-A0B4-712E51D89335}" dt="2024-02-02T22:08:10.035" v="952"/>
          <ac:cxnSpMkLst>
            <pc:docMk/>
            <pc:sldMk cId="964686413" sldId="849"/>
            <ac:cxnSpMk id="2048" creationId="{03B6A2C9-D5F0-2BA4-7711-CDA122253C5F}"/>
          </ac:cxnSpMkLst>
        </pc:cxnChg>
        <pc:cxnChg chg="mod">
          <ac:chgData name="Per-Arne Sundsbø" userId="8d6116bd-2402-4185-af62-c702fac9a5ae" providerId="ADAL" clId="{AD19E40D-502D-4F50-A0B4-712E51D89335}" dt="2024-02-02T22:09:05.099" v="966" actId="14100"/>
          <ac:cxnSpMkLst>
            <pc:docMk/>
            <pc:sldMk cId="964686413" sldId="849"/>
            <ac:cxnSpMk id="2049" creationId="{0F36D48A-7D4A-FFA9-B3C3-06816461A3F9}"/>
          </ac:cxnSpMkLst>
        </pc:cxnChg>
        <pc:cxnChg chg="add mod">
          <ac:chgData name="Per-Arne Sundsbø" userId="8d6116bd-2402-4185-af62-c702fac9a5ae" providerId="ADAL" clId="{AD19E40D-502D-4F50-A0B4-712E51D89335}" dt="2024-02-04T20:21:25.519" v="2769"/>
          <ac:cxnSpMkLst>
            <pc:docMk/>
            <pc:sldMk cId="964686413" sldId="849"/>
            <ac:cxnSpMk id="2051" creationId="{2CC85542-3BB4-4EDB-40EF-354B5A4749D4}"/>
          </ac:cxnSpMkLst>
        </pc:cxnChg>
        <pc:cxnChg chg="mod">
          <ac:chgData name="Per-Arne Sundsbø" userId="8d6116bd-2402-4185-af62-c702fac9a5ae" providerId="ADAL" clId="{AD19E40D-502D-4F50-A0B4-712E51D89335}" dt="2024-02-02T22:09:11.939" v="967"/>
          <ac:cxnSpMkLst>
            <pc:docMk/>
            <pc:sldMk cId="964686413" sldId="849"/>
            <ac:cxnSpMk id="2052" creationId="{7A1E75A2-8504-A90D-4CE0-D29161F6380C}"/>
          </ac:cxnSpMkLst>
        </pc:cxnChg>
        <pc:cxnChg chg="mod">
          <ac:chgData name="Per-Arne Sundsbø" userId="8d6116bd-2402-4185-af62-c702fac9a5ae" providerId="ADAL" clId="{AD19E40D-502D-4F50-A0B4-712E51D89335}" dt="2024-02-02T22:09:11.939" v="967"/>
          <ac:cxnSpMkLst>
            <pc:docMk/>
            <pc:sldMk cId="964686413" sldId="849"/>
            <ac:cxnSpMk id="2053" creationId="{87FF9606-A65B-5A05-7504-34A68916E1A0}"/>
          </ac:cxnSpMkLst>
        </pc:cxnChg>
        <pc:cxnChg chg="add mod">
          <ac:chgData name="Per-Arne Sundsbø" userId="8d6116bd-2402-4185-af62-c702fac9a5ae" providerId="ADAL" clId="{AD19E40D-502D-4F50-A0B4-712E51D89335}" dt="2024-02-04T20:22:21.446" v="2771"/>
          <ac:cxnSpMkLst>
            <pc:docMk/>
            <pc:sldMk cId="964686413" sldId="849"/>
            <ac:cxnSpMk id="2064" creationId="{5246D396-0518-B7CB-482C-97E96F632E02}"/>
          </ac:cxnSpMkLst>
        </pc:cxnChg>
        <pc:cxnChg chg="mod">
          <ac:chgData name="Per-Arne Sundsbø" userId="8d6116bd-2402-4185-af62-c702fac9a5ae" providerId="ADAL" clId="{AD19E40D-502D-4F50-A0B4-712E51D89335}" dt="2024-02-02T21:53:36.393" v="860" actId="1076"/>
          <ac:cxnSpMkLst>
            <pc:docMk/>
            <pc:sldMk cId="964686413" sldId="849"/>
            <ac:cxnSpMk id="2066" creationId="{904B2C74-DCAE-A98F-56E4-4ECA864685FC}"/>
          </ac:cxnSpMkLst>
        </pc:cxnChg>
        <pc:cxnChg chg="mod">
          <ac:chgData name="Per-Arne Sundsbø" userId="8d6116bd-2402-4185-af62-c702fac9a5ae" providerId="ADAL" clId="{AD19E40D-502D-4F50-A0B4-712E51D89335}" dt="2024-02-02T21:53:36.393" v="860" actId="1076"/>
          <ac:cxnSpMkLst>
            <pc:docMk/>
            <pc:sldMk cId="964686413" sldId="849"/>
            <ac:cxnSpMk id="2067" creationId="{3EBE5B35-C966-0503-1DEC-BF9122AE605A}"/>
          </ac:cxnSpMkLst>
        </pc:cxnChg>
        <pc:cxnChg chg="mod">
          <ac:chgData name="Per-Arne Sundsbø" userId="8d6116bd-2402-4185-af62-c702fac9a5ae" providerId="ADAL" clId="{AD19E40D-502D-4F50-A0B4-712E51D89335}" dt="2024-02-02T21:53:36.393" v="860" actId="1076"/>
          <ac:cxnSpMkLst>
            <pc:docMk/>
            <pc:sldMk cId="964686413" sldId="849"/>
            <ac:cxnSpMk id="2068" creationId="{3FDC98B2-8647-13F2-F0A5-4B8B84B344CB}"/>
          </ac:cxnSpMkLst>
        </pc:cxnChg>
        <pc:cxnChg chg="mod">
          <ac:chgData name="Per-Arne Sundsbø" userId="8d6116bd-2402-4185-af62-c702fac9a5ae" providerId="ADAL" clId="{AD19E40D-502D-4F50-A0B4-712E51D89335}" dt="2024-02-02T09:13:33.214" v="735" actId="1076"/>
          <ac:cxnSpMkLst>
            <pc:docMk/>
            <pc:sldMk cId="964686413" sldId="849"/>
            <ac:cxnSpMk id="2080" creationId="{BB34E947-88A7-3289-6820-DDD9B45D05C2}"/>
          </ac:cxnSpMkLst>
        </pc:cxnChg>
        <pc:cxnChg chg="add mod">
          <ac:chgData name="Per-Arne Sundsbø" userId="8d6116bd-2402-4185-af62-c702fac9a5ae" providerId="ADAL" clId="{AD19E40D-502D-4F50-A0B4-712E51D89335}" dt="2024-02-04T20:23:00.842" v="2777"/>
          <ac:cxnSpMkLst>
            <pc:docMk/>
            <pc:sldMk cId="964686413" sldId="849"/>
            <ac:cxnSpMk id="2084" creationId="{14529594-807E-8613-9F08-A8FF6E7DF582}"/>
          </ac:cxnSpMkLst>
        </pc:cxnChg>
        <pc:cxnChg chg="mod">
          <ac:chgData name="Per-Arne Sundsbø" userId="8d6116bd-2402-4185-af62-c702fac9a5ae" providerId="ADAL" clId="{AD19E40D-502D-4F50-A0B4-712E51D89335}" dt="2024-02-02T21:15:23.935" v="782" actId="1076"/>
          <ac:cxnSpMkLst>
            <pc:docMk/>
            <pc:sldMk cId="964686413" sldId="849"/>
            <ac:cxnSpMk id="2084" creationId="{CBA8D144-FFA2-6DD8-0BB0-7A5F623AAD03}"/>
          </ac:cxnSpMkLst>
        </pc:cxnChg>
        <pc:cxnChg chg="mod">
          <ac:chgData name="Per-Arne Sundsbø" userId="8d6116bd-2402-4185-af62-c702fac9a5ae" providerId="ADAL" clId="{AD19E40D-502D-4F50-A0B4-712E51D89335}" dt="2024-02-02T21:15:23.935" v="782" actId="1076"/>
          <ac:cxnSpMkLst>
            <pc:docMk/>
            <pc:sldMk cId="964686413" sldId="849"/>
            <ac:cxnSpMk id="2086" creationId="{22182BF9-30D1-7370-8E8A-78CB26BCB5E3}"/>
          </ac:cxnSpMkLst>
        </pc:cxnChg>
        <pc:cxnChg chg="mod">
          <ac:chgData name="Per-Arne Sundsbø" userId="8d6116bd-2402-4185-af62-c702fac9a5ae" providerId="ADAL" clId="{AD19E40D-502D-4F50-A0B4-712E51D89335}" dt="2024-02-02T21:15:23.935" v="782" actId="1076"/>
          <ac:cxnSpMkLst>
            <pc:docMk/>
            <pc:sldMk cId="964686413" sldId="849"/>
            <ac:cxnSpMk id="2087" creationId="{E1D99C8C-FCF9-E853-7353-DA72675360ED}"/>
          </ac:cxnSpMkLst>
        </pc:cxnChg>
        <pc:cxnChg chg="mod">
          <ac:chgData name="Per-Arne Sundsbø" userId="8d6116bd-2402-4185-af62-c702fac9a5ae" providerId="ADAL" clId="{AD19E40D-502D-4F50-A0B4-712E51D89335}" dt="2024-02-03T00:07:15.524" v="2015" actId="1076"/>
          <ac:cxnSpMkLst>
            <pc:docMk/>
            <pc:sldMk cId="964686413" sldId="849"/>
            <ac:cxnSpMk id="2092" creationId="{9056275E-BA4F-1D99-684B-613DE264D869}"/>
          </ac:cxnSpMkLst>
        </pc:cxnChg>
        <pc:cxnChg chg="mod">
          <ac:chgData name="Per-Arne Sundsbø" userId="8d6116bd-2402-4185-af62-c702fac9a5ae" providerId="ADAL" clId="{AD19E40D-502D-4F50-A0B4-712E51D89335}" dt="2024-02-03T00:07:14.041" v="2014" actId="1076"/>
          <ac:cxnSpMkLst>
            <pc:docMk/>
            <pc:sldMk cId="964686413" sldId="849"/>
            <ac:cxnSpMk id="2099" creationId="{AB8EAE2A-1C29-F0F0-A357-09B67C5BD12E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01" creationId="{25D5209B-B7CC-CF23-2357-097AE04494BF}"/>
          </ac:cxnSpMkLst>
        </pc:cxnChg>
        <pc:cxnChg chg="mod">
          <ac:chgData name="Per-Arne Sundsbø" userId="8d6116bd-2402-4185-af62-c702fac9a5ae" providerId="ADAL" clId="{AD19E40D-502D-4F50-A0B4-712E51D89335}" dt="2024-02-03T00:07:14.041" v="2014" actId="1076"/>
          <ac:cxnSpMkLst>
            <pc:docMk/>
            <pc:sldMk cId="964686413" sldId="849"/>
            <ac:cxnSpMk id="2101" creationId="{FC93791D-F1E6-60A2-0DF9-9697EEBFEACF}"/>
          </ac:cxnSpMkLst>
        </pc:cxnChg>
        <pc:cxnChg chg="mod">
          <ac:chgData name="Per-Arne Sundsbø" userId="8d6116bd-2402-4185-af62-c702fac9a5ae" providerId="ADAL" clId="{AD19E40D-502D-4F50-A0B4-712E51D89335}" dt="2024-02-03T00:07:14.041" v="2014" actId="1076"/>
          <ac:cxnSpMkLst>
            <pc:docMk/>
            <pc:sldMk cId="964686413" sldId="849"/>
            <ac:cxnSpMk id="2102" creationId="{9387250D-107A-8541-98CE-F51F81A1E5C5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03" creationId="{BB29C985-DDA0-8DA9-C5D6-328EDB0888BD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04" creationId="{CCC92910-B560-E602-11A7-4415255B7ECE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05" creationId="{D7130386-3B97-9E8B-3D96-097D6F73D926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06" creationId="{EDE1A32D-5BFD-1542-7226-5848A8FE8319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16" creationId="{53220D9C-AF09-2969-EB76-189F22BA167D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17" creationId="{5F3C1A78-0AB6-A811-BC5E-177AE8AC1E30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18" creationId="{1F979674-C108-B9EB-3F6D-41D6F091C8CD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19" creationId="{C491BF86-67B9-5D16-4891-6A49F5D18879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20" creationId="{84377BDC-42A0-7529-FCA2-0A9D94498C51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21" creationId="{5080AAD2-FE03-C946-39BA-5EEE7B37ED3A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22" creationId="{4A19D1E6-B3F4-F93F-0FB5-F8AA43AF0802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23" creationId="{1AB95FC7-FBA9-C32C-2992-447FF1CB58DA}"/>
          </ac:cxnSpMkLst>
        </pc:cxnChg>
        <pc:cxnChg chg="add mod">
          <ac:chgData name="Per-Arne Sundsbø" userId="8d6116bd-2402-4185-af62-c702fac9a5ae" providerId="ADAL" clId="{AD19E40D-502D-4F50-A0B4-712E51D89335}" dt="2024-02-04T20:27:57.823" v="2792"/>
          <ac:cxnSpMkLst>
            <pc:docMk/>
            <pc:sldMk cId="964686413" sldId="849"/>
            <ac:cxnSpMk id="2124" creationId="{9098689C-F7FC-B4DD-BD28-8149CB9FF59B}"/>
          </ac:cxnSpMkLst>
        </pc:cxnChg>
      </pc:sldChg>
      <pc:sldChg chg="add del">
        <pc:chgData name="Per-Arne Sundsbø" userId="8d6116bd-2402-4185-af62-c702fac9a5ae" providerId="ADAL" clId="{AD19E40D-502D-4F50-A0B4-712E51D89335}" dt="2024-02-02T06:45:01.883" v="455" actId="2890"/>
        <pc:sldMkLst>
          <pc:docMk/>
          <pc:sldMk cId="4146505440" sldId="849"/>
        </pc:sldMkLst>
      </pc:sldChg>
      <pc:sldChg chg="addSp delSp modSp add mod">
        <pc:chgData name="Per-Arne Sundsbø" userId="8d6116bd-2402-4185-af62-c702fac9a5ae" providerId="ADAL" clId="{AD19E40D-502D-4F50-A0B4-712E51D89335}" dt="2024-02-07T06:12:26.631" v="6479" actId="14100"/>
        <pc:sldMkLst>
          <pc:docMk/>
          <pc:sldMk cId="3897068021" sldId="850"/>
        </pc:sldMkLst>
        <pc:spChg chg="mod">
          <ac:chgData name="Per-Arne Sundsbø" userId="8d6116bd-2402-4185-af62-c702fac9a5ae" providerId="ADAL" clId="{AD19E40D-502D-4F50-A0B4-712E51D89335}" dt="2024-02-05T20:04:22.711" v="3948" actId="207"/>
          <ac:spMkLst>
            <pc:docMk/>
            <pc:sldMk cId="3897068021" sldId="850"/>
            <ac:spMk id="2" creationId="{CD54D55E-784B-144A-55F7-CFFCE32CA67C}"/>
          </ac:spMkLst>
        </pc:spChg>
        <pc:spChg chg="add mod">
          <ac:chgData name="Per-Arne Sundsbø" userId="8d6116bd-2402-4185-af62-c702fac9a5ae" providerId="ADAL" clId="{AD19E40D-502D-4F50-A0B4-712E51D89335}" dt="2024-02-06T19:47:54.280" v="5748" actId="20577"/>
          <ac:spMkLst>
            <pc:docMk/>
            <pc:sldMk cId="3897068021" sldId="850"/>
            <ac:spMk id="3" creationId="{1533B447-72F9-3EBB-0386-03F8600E3F82}"/>
          </ac:spMkLst>
        </pc:spChg>
        <pc:spChg chg="add mod">
          <ac:chgData name="Per-Arne Sundsbø" userId="8d6116bd-2402-4185-af62-c702fac9a5ae" providerId="ADAL" clId="{AD19E40D-502D-4F50-A0B4-712E51D89335}" dt="2024-02-07T06:12:26.631" v="6479" actId="14100"/>
          <ac:spMkLst>
            <pc:docMk/>
            <pc:sldMk cId="3897068021" sldId="850"/>
            <ac:spMk id="5" creationId="{AE53081E-F17D-56D6-3BE8-EF2851624E2C}"/>
          </ac:spMkLst>
        </pc:spChg>
        <pc:spChg chg="add mod">
          <ac:chgData name="Per-Arne Sundsbø" userId="8d6116bd-2402-4185-af62-c702fac9a5ae" providerId="ADAL" clId="{AD19E40D-502D-4F50-A0B4-712E51D89335}" dt="2024-02-04T20:18:09.501" v="2765"/>
          <ac:spMkLst>
            <pc:docMk/>
            <pc:sldMk cId="3897068021" sldId="850"/>
            <ac:spMk id="7" creationId="{B97B63C7-B145-66E4-F6D1-79346AA3D0AD}"/>
          </ac:spMkLst>
        </pc:spChg>
        <pc:spChg chg="add mod">
          <ac:chgData name="Per-Arne Sundsbø" userId="8d6116bd-2402-4185-af62-c702fac9a5ae" providerId="ADAL" clId="{AD19E40D-502D-4F50-A0B4-712E51D89335}" dt="2024-02-04T20:18:09.501" v="2765"/>
          <ac:spMkLst>
            <pc:docMk/>
            <pc:sldMk cId="3897068021" sldId="850"/>
            <ac:spMk id="9" creationId="{DF340283-B36C-6EB4-13C7-332B2B40423C}"/>
          </ac:spMkLst>
        </pc:spChg>
        <pc:spChg chg="add mod">
          <ac:chgData name="Per-Arne Sundsbø" userId="8d6116bd-2402-4185-af62-c702fac9a5ae" providerId="ADAL" clId="{AD19E40D-502D-4F50-A0B4-712E51D89335}" dt="2024-02-04T20:18:09.501" v="2765"/>
          <ac:spMkLst>
            <pc:docMk/>
            <pc:sldMk cId="3897068021" sldId="850"/>
            <ac:spMk id="10" creationId="{B20C7372-1A45-B7B9-1CDF-D94509819B3A}"/>
          </ac:spMkLst>
        </pc:spChg>
        <pc:spChg chg="add mod">
          <ac:chgData name="Per-Arne Sundsbø" userId="8d6116bd-2402-4185-af62-c702fac9a5ae" providerId="ADAL" clId="{AD19E40D-502D-4F50-A0B4-712E51D89335}" dt="2024-02-04T20:18:09.501" v="2765"/>
          <ac:spMkLst>
            <pc:docMk/>
            <pc:sldMk cId="3897068021" sldId="850"/>
            <ac:spMk id="11" creationId="{3C708D10-05A3-0364-2FBF-711E2F4B0CE8}"/>
          </ac:spMkLst>
        </pc:spChg>
        <pc:spChg chg="del mod">
          <ac:chgData name="Per-Arne Sundsbø" userId="8d6116bd-2402-4185-af62-c702fac9a5ae" providerId="ADAL" clId="{AD19E40D-502D-4F50-A0B4-712E51D89335}" dt="2024-02-06T19:37:59.978" v="5416" actId="478"/>
          <ac:spMkLst>
            <pc:docMk/>
            <pc:sldMk cId="3897068021" sldId="850"/>
            <ac:spMk id="12" creationId="{00000000-0000-0000-0000-000000000000}"/>
          </ac:spMkLst>
        </pc:spChg>
        <pc:spChg chg="add mod">
          <ac:chgData name="Per-Arne Sundsbø" userId="8d6116bd-2402-4185-af62-c702fac9a5ae" providerId="ADAL" clId="{AD19E40D-502D-4F50-A0B4-712E51D89335}" dt="2024-02-04T20:22:37.466" v="2773"/>
          <ac:spMkLst>
            <pc:docMk/>
            <pc:sldMk cId="3897068021" sldId="850"/>
            <ac:spMk id="15" creationId="{0565D1C2-1B17-AB49-6A66-A8945E470866}"/>
          </ac:spMkLst>
        </pc:spChg>
        <pc:spChg chg="add mod">
          <ac:chgData name="Per-Arne Sundsbø" userId="8d6116bd-2402-4185-af62-c702fac9a5ae" providerId="ADAL" clId="{AD19E40D-502D-4F50-A0B4-712E51D89335}" dt="2024-02-04T20:22:37.466" v="2773"/>
          <ac:spMkLst>
            <pc:docMk/>
            <pc:sldMk cId="3897068021" sldId="850"/>
            <ac:spMk id="17" creationId="{9468B0EE-4CCB-D14C-3A7D-E7542A60DCC9}"/>
          </ac:spMkLst>
        </pc:spChg>
        <pc:spChg chg="add mod">
          <ac:chgData name="Per-Arne Sundsbø" userId="8d6116bd-2402-4185-af62-c702fac9a5ae" providerId="ADAL" clId="{AD19E40D-502D-4F50-A0B4-712E51D89335}" dt="2024-02-04T20:22:37.466" v="2773"/>
          <ac:spMkLst>
            <pc:docMk/>
            <pc:sldMk cId="3897068021" sldId="850"/>
            <ac:spMk id="18" creationId="{F1D23578-B4A1-1676-7FB1-444E1A4EEB3D}"/>
          </ac:spMkLst>
        </pc:spChg>
        <pc:spChg chg="add mod">
          <ac:chgData name="Per-Arne Sundsbø" userId="8d6116bd-2402-4185-af62-c702fac9a5ae" providerId="ADAL" clId="{AD19E40D-502D-4F50-A0B4-712E51D89335}" dt="2024-02-04T20:22:37.466" v="2773"/>
          <ac:spMkLst>
            <pc:docMk/>
            <pc:sldMk cId="3897068021" sldId="850"/>
            <ac:spMk id="19" creationId="{A3A1E3D7-B912-2328-BF75-670D71BF3221}"/>
          </ac:spMkLst>
        </pc:spChg>
        <pc:spChg chg="add mod">
          <ac:chgData name="Per-Arne Sundsbø" userId="8d6116bd-2402-4185-af62-c702fac9a5ae" providerId="ADAL" clId="{AD19E40D-502D-4F50-A0B4-712E51D89335}" dt="2024-02-04T20:22:52.526" v="2775"/>
          <ac:spMkLst>
            <pc:docMk/>
            <pc:sldMk cId="3897068021" sldId="850"/>
            <ac:spMk id="28" creationId="{CD1B3B00-56F3-6ED9-028D-D2612DC16391}"/>
          </ac:spMkLst>
        </pc:spChg>
        <pc:spChg chg="add mod">
          <ac:chgData name="Per-Arne Sundsbø" userId="8d6116bd-2402-4185-af62-c702fac9a5ae" providerId="ADAL" clId="{AD19E40D-502D-4F50-A0B4-712E51D89335}" dt="2024-02-04T20:22:52.526" v="2775"/>
          <ac:spMkLst>
            <pc:docMk/>
            <pc:sldMk cId="3897068021" sldId="850"/>
            <ac:spMk id="30" creationId="{F6C2337E-5C0D-32F9-EECC-B6B582FFA273}"/>
          </ac:spMkLst>
        </pc:spChg>
        <pc:spChg chg="add mod">
          <ac:chgData name="Per-Arne Sundsbø" userId="8d6116bd-2402-4185-af62-c702fac9a5ae" providerId="ADAL" clId="{AD19E40D-502D-4F50-A0B4-712E51D89335}" dt="2024-02-04T20:22:52.526" v="2775"/>
          <ac:spMkLst>
            <pc:docMk/>
            <pc:sldMk cId="3897068021" sldId="850"/>
            <ac:spMk id="31" creationId="{86964A7C-0920-58F6-B889-E4235D6FAB70}"/>
          </ac:spMkLst>
        </pc:spChg>
        <pc:spChg chg="add mod">
          <ac:chgData name="Per-Arne Sundsbø" userId="8d6116bd-2402-4185-af62-c702fac9a5ae" providerId="ADAL" clId="{AD19E40D-502D-4F50-A0B4-712E51D89335}" dt="2024-02-04T20:22:52.526" v="2775"/>
          <ac:spMkLst>
            <pc:docMk/>
            <pc:sldMk cId="3897068021" sldId="850"/>
            <ac:spMk id="32" creationId="{31E81747-5C1F-496F-D323-B8CB42010E0D}"/>
          </ac:spMkLst>
        </pc:spChg>
        <pc:grpChg chg="add mod">
          <ac:chgData name="Per-Arne Sundsbø" userId="8d6116bd-2402-4185-af62-c702fac9a5ae" providerId="ADAL" clId="{AD19E40D-502D-4F50-A0B4-712E51D89335}" dt="2024-02-04T20:18:09.501" v="2765"/>
          <ac:grpSpMkLst>
            <pc:docMk/>
            <pc:sldMk cId="3897068021" sldId="850"/>
            <ac:grpSpMk id="3" creationId="{5182C1C1-FCBE-EBF1-DD79-5C3810FFB820}"/>
          </ac:grpSpMkLst>
        </pc:grpChg>
        <pc:grpChg chg="add mod">
          <ac:chgData name="Per-Arne Sundsbø" userId="8d6116bd-2402-4185-af62-c702fac9a5ae" providerId="ADAL" clId="{AD19E40D-502D-4F50-A0B4-712E51D89335}" dt="2024-02-04T20:18:09.501" v="2765"/>
          <ac:grpSpMkLst>
            <pc:docMk/>
            <pc:sldMk cId="3897068021" sldId="850"/>
            <ac:grpSpMk id="8" creationId="{2D485D49-B99A-B2FF-BA11-EDD919BD024E}"/>
          </ac:grpSpMkLst>
        </pc:grpChg>
        <pc:grpChg chg="add mod">
          <ac:chgData name="Per-Arne Sundsbø" userId="8d6116bd-2402-4185-af62-c702fac9a5ae" providerId="ADAL" clId="{AD19E40D-502D-4F50-A0B4-712E51D89335}" dt="2024-02-04T20:22:37.466" v="2773"/>
          <ac:grpSpMkLst>
            <pc:docMk/>
            <pc:sldMk cId="3897068021" sldId="850"/>
            <ac:grpSpMk id="13" creationId="{8F2FAAA6-855E-8DF2-19BD-1B1AC24A3C3B}"/>
          </ac:grpSpMkLst>
        </pc:grpChg>
        <pc:grpChg chg="add mod">
          <ac:chgData name="Per-Arne Sundsbø" userId="8d6116bd-2402-4185-af62-c702fac9a5ae" providerId="ADAL" clId="{AD19E40D-502D-4F50-A0B4-712E51D89335}" dt="2024-02-04T20:22:37.466" v="2773"/>
          <ac:grpSpMkLst>
            <pc:docMk/>
            <pc:sldMk cId="3897068021" sldId="850"/>
            <ac:grpSpMk id="16" creationId="{1B1249DC-A95A-A816-E3B3-E53187C76680}"/>
          </ac:grpSpMkLst>
        </pc:grpChg>
        <pc:grpChg chg="add mod">
          <ac:chgData name="Per-Arne Sundsbø" userId="8d6116bd-2402-4185-af62-c702fac9a5ae" providerId="ADAL" clId="{AD19E40D-502D-4F50-A0B4-712E51D89335}" dt="2024-02-04T20:22:52.526" v="2775"/>
          <ac:grpSpMkLst>
            <pc:docMk/>
            <pc:sldMk cId="3897068021" sldId="850"/>
            <ac:grpSpMk id="20" creationId="{3FFB35D0-48F6-C1F5-4523-3A3F8A0E0B26}"/>
          </ac:grpSpMkLst>
        </pc:grpChg>
        <pc:grpChg chg="del">
          <ac:chgData name="Per-Arne Sundsbø" userId="8d6116bd-2402-4185-af62-c702fac9a5ae" providerId="ADAL" clId="{AD19E40D-502D-4F50-A0B4-712E51D89335}" dt="2024-02-05T14:42:55.042" v="3020" actId="478"/>
          <ac:grpSpMkLst>
            <pc:docMk/>
            <pc:sldMk cId="3897068021" sldId="850"/>
            <ac:grpSpMk id="22" creationId="{228974CD-DBFA-D3CA-CCB4-2CE778EEF434}"/>
          </ac:grpSpMkLst>
        </pc:grpChg>
        <pc:grpChg chg="del">
          <ac:chgData name="Per-Arne Sundsbø" userId="8d6116bd-2402-4185-af62-c702fac9a5ae" providerId="ADAL" clId="{AD19E40D-502D-4F50-A0B4-712E51D89335}" dt="2024-02-05T14:42:53.853" v="3019" actId="478"/>
          <ac:grpSpMkLst>
            <pc:docMk/>
            <pc:sldMk cId="3897068021" sldId="850"/>
            <ac:grpSpMk id="25" creationId="{5A55993B-A1DE-4946-35F3-D685B5802395}"/>
          </ac:grpSpMkLst>
        </pc:grpChg>
        <pc:grpChg chg="del">
          <ac:chgData name="Per-Arne Sundsbø" userId="8d6116bd-2402-4185-af62-c702fac9a5ae" providerId="ADAL" clId="{AD19E40D-502D-4F50-A0B4-712E51D89335}" dt="2024-02-03T00:06:41.824" v="2011" actId="21"/>
          <ac:grpSpMkLst>
            <pc:docMk/>
            <pc:sldMk cId="3897068021" sldId="850"/>
            <ac:grpSpMk id="28" creationId="{1EC12285-47B3-9113-2F6E-93D7504609EB}"/>
          </ac:grpSpMkLst>
        </pc:grpChg>
        <pc:grpChg chg="add mod">
          <ac:chgData name="Per-Arne Sundsbø" userId="8d6116bd-2402-4185-af62-c702fac9a5ae" providerId="ADAL" clId="{AD19E40D-502D-4F50-A0B4-712E51D89335}" dt="2024-02-04T20:22:52.526" v="2775"/>
          <ac:grpSpMkLst>
            <pc:docMk/>
            <pc:sldMk cId="3897068021" sldId="850"/>
            <ac:grpSpMk id="29" creationId="{419D0139-0550-8FBF-9237-BF76DCE79095}"/>
          </ac:grpSpMkLst>
        </pc:grpChg>
        <pc:grpChg chg="del">
          <ac:chgData name="Per-Arne Sundsbø" userId="8d6116bd-2402-4185-af62-c702fac9a5ae" providerId="ADAL" clId="{AD19E40D-502D-4F50-A0B4-712E51D89335}" dt="2024-02-03T00:06:41.824" v="2011" actId="21"/>
          <ac:grpSpMkLst>
            <pc:docMk/>
            <pc:sldMk cId="3897068021" sldId="850"/>
            <ac:grpSpMk id="36" creationId="{45D4C1CB-584F-E198-8DDC-B6EF1BF15D55}"/>
          </ac:grpSpMkLst>
        </pc:grpChg>
        <pc:picChg chg="mod modCrop">
          <ac:chgData name="Per-Arne Sundsbø" userId="8d6116bd-2402-4185-af62-c702fac9a5ae" providerId="ADAL" clId="{AD19E40D-502D-4F50-A0B4-712E51D89335}" dt="2024-02-06T19:41:00.489" v="5541" actId="1440"/>
          <ac:picMkLst>
            <pc:docMk/>
            <pc:sldMk cId="3897068021" sldId="850"/>
            <ac:picMk id="4" creationId="{5E3B37BB-578E-7028-F351-C0EFAA088BC5}"/>
          </ac:picMkLst>
        </pc:picChg>
        <pc:picChg chg="mod modCrop">
          <ac:chgData name="Per-Arne Sundsbø" userId="8d6116bd-2402-4185-af62-c702fac9a5ae" providerId="ADAL" clId="{AD19E40D-502D-4F50-A0B4-712E51D89335}" dt="2024-02-06T19:41:02.868" v="5542" actId="1440"/>
          <ac:picMkLst>
            <pc:docMk/>
            <pc:sldMk cId="3897068021" sldId="850"/>
            <ac:picMk id="6" creationId="{9EF0E50A-C7D1-32EA-6E84-B97A82FEB80D}"/>
          </ac:picMkLst>
        </pc:picChg>
        <pc:cxnChg chg="add mod">
          <ac:chgData name="Per-Arne Sundsbø" userId="8d6116bd-2402-4185-af62-c702fac9a5ae" providerId="ADAL" clId="{AD19E40D-502D-4F50-A0B4-712E51D89335}" dt="2024-02-04T20:18:09.501" v="2765"/>
          <ac:cxnSpMkLst>
            <pc:docMk/>
            <pc:sldMk cId="3897068021" sldId="850"/>
            <ac:cxnSpMk id="5" creationId="{EA5E3B8E-1708-374A-78F9-40953D64FD6D}"/>
          </ac:cxnSpMkLst>
        </pc:cxnChg>
        <pc:cxnChg chg="add mod">
          <ac:chgData name="Per-Arne Sundsbø" userId="8d6116bd-2402-4185-af62-c702fac9a5ae" providerId="ADAL" clId="{AD19E40D-502D-4F50-A0B4-712E51D89335}" dt="2024-02-04T20:22:37.466" v="2773"/>
          <ac:cxnSpMkLst>
            <pc:docMk/>
            <pc:sldMk cId="3897068021" sldId="850"/>
            <ac:cxnSpMk id="14" creationId="{BB913C2C-D24A-3FE7-2800-0BB3C9472802}"/>
          </ac:cxnSpMkLst>
        </pc:cxnChg>
        <pc:cxnChg chg="add mod">
          <ac:chgData name="Per-Arne Sundsbø" userId="8d6116bd-2402-4185-af62-c702fac9a5ae" providerId="ADAL" clId="{AD19E40D-502D-4F50-A0B4-712E51D89335}" dt="2024-02-04T20:22:52.526" v="2775"/>
          <ac:cxnSpMkLst>
            <pc:docMk/>
            <pc:sldMk cId="3897068021" sldId="850"/>
            <ac:cxnSpMk id="21" creationId="{BEA37120-32B7-A3B5-A083-A9BA69AB886C}"/>
          </ac:cxnSpMkLst>
        </pc:cxnChg>
      </pc:sldChg>
      <pc:sldChg chg="modSp add mod">
        <pc:chgData name="Per-Arne Sundsbø" userId="8d6116bd-2402-4185-af62-c702fac9a5ae" providerId="ADAL" clId="{AD19E40D-502D-4F50-A0B4-712E51D89335}" dt="2024-02-05T20:08:33.514" v="3974" actId="207"/>
        <pc:sldMkLst>
          <pc:docMk/>
          <pc:sldMk cId="2124155952" sldId="851"/>
        </pc:sldMkLst>
        <pc:spChg chg="mod">
          <ac:chgData name="Per-Arne Sundsbø" userId="8d6116bd-2402-4185-af62-c702fac9a5ae" providerId="ADAL" clId="{AD19E40D-502D-4F50-A0B4-712E51D89335}" dt="2024-02-05T20:08:33.514" v="3974" actId="207"/>
          <ac:spMkLst>
            <pc:docMk/>
            <pc:sldMk cId="2124155952" sldId="851"/>
            <ac:spMk id="10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5T20:08:30.966" v="3973" actId="207"/>
          <ac:spMkLst>
            <pc:docMk/>
            <pc:sldMk cId="2124155952" sldId="851"/>
            <ac:spMk id="13" creationId="{00000000-0000-0000-0000-000000000000}"/>
          </ac:spMkLst>
        </pc:spChg>
      </pc:sldChg>
      <pc:sldChg chg="modSp add mod ord">
        <pc:chgData name="Per-Arne Sundsbø" userId="8d6116bd-2402-4185-af62-c702fac9a5ae" providerId="ADAL" clId="{AD19E40D-502D-4F50-A0B4-712E51D89335}" dt="2024-02-08T06:18:05.510" v="8100"/>
        <pc:sldMkLst>
          <pc:docMk/>
          <pc:sldMk cId="1954083992" sldId="852"/>
        </pc:sldMkLst>
        <pc:spChg chg="mod">
          <ac:chgData name="Per-Arne Sundsbø" userId="8d6116bd-2402-4185-af62-c702fac9a5ae" providerId="ADAL" clId="{AD19E40D-502D-4F50-A0B4-712E51D89335}" dt="2024-02-05T20:04:08.774" v="3946" actId="207"/>
          <ac:spMkLst>
            <pc:docMk/>
            <pc:sldMk cId="1954083992" sldId="852"/>
            <ac:spMk id="2" creationId="{CD54D55E-784B-144A-55F7-CFFCE32CA67C}"/>
          </ac:spMkLst>
        </pc:spChg>
        <pc:spChg chg="mod">
          <ac:chgData name="Per-Arne Sundsbø" userId="8d6116bd-2402-4185-af62-c702fac9a5ae" providerId="ADAL" clId="{AD19E40D-502D-4F50-A0B4-712E51D89335}" dt="2024-02-05T17:25:59.008" v="3051" actId="255"/>
          <ac:spMkLst>
            <pc:docMk/>
            <pc:sldMk cId="1954083992" sldId="852"/>
            <ac:spMk id="12" creationId="{00000000-0000-0000-0000-000000000000}"/>
          </ac:spMkLst>
        </pc:spChg>
      </pc:sldChg>
      <pc:sldChg chg="addSp delSp modSp add mod ord">
        <pc:chgData name="Per-Arne Sundsbø" userId="8d6116bd-2402-4185-af62-c702fac9a5ae" providerId="ADAL" clId="{AD19E40D-502D-4F50-A0B4-712E51D89335}" dt="2024-02-08T06:18:05.510" v="8100"/>
        <pc:sldMkLst>
          <pc:docMk/>
          <pc:sldMk cId="1516395213" sldId="853"/>
        </pc:sldMkLst>
        <pc:spChg chg="mod">
          <ac:chgData name="Per-Arne Sundsbø" userId="8d6116bd-2402-4185-af62-c702fac9a5ae" providerId="ADAL" clId="{AD19E40D-502D-4F50-A0B4-712E51D89335}" dt="2024-02-05T20:04:18.110" v="3947" actId="207"/>
          <ac:spMkLst>
            <pc:docMk/>
            <pc:sldMk cId="1516395213" sldId="853"/>
            <ac:spMk id="2" creationId="{CD54D55E-784B-144A-55F7-CFFCE32CA67C}"/>
          </ac:spMkLst>
        </pc:spChg>
        <pc:spChg chg="del">
          <ac:chgData name="Per-Arne Sundsbø" userId="8d6116bd-2402-4185-af62-c702fac9a5ae" providerId="ADAL" clId="{AD19E40D-502D-4F50-A0B4-712E51D89335}" dt="2024-02-05T17:32:34.634" v="3080" actId="478"/>
          <ac:spMkLst>
            <pc:docMk/>
            <pc:sldMk cId="1516395213" sldId="853"/>
            <ac:spMk id="12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5T17:32:29.500" v="3078" actId="478"/>
          <ac:spMkLst>
            <pc:docMk/>
            <pc:sldMk cId="1516395213" sldId="853"/>
            <ac:spMk id="2054" creationId="{EB239268-5A27-00C9-A564-31AF77ED5802}"/>
          </ac:spMkLst>
        </pc:spChg>
        <pc:spChg chg="mod">
          <ac:chgData name="Per-Arne Sundsbø" userId="8d6116bd-2402-4185-af62-c702fac9a5ae" providerId="ADAL" clId="{AD19E40D-502D-4F50-A0B4-712E51D89335}" dt="2024-02-07T06:12:40.728" v="6480" actId="14100"/>
          <ac:spMkLst>
            <pc:docMk/>
            <pc:sldMk cId="1516395213" sldId="853"/>
            <ac:spMk id="2078" creationId="{53A8881B-2045-519C-2C7B-3CAB0090FFBE}"/>
          </ac:spMkLst>
        </pc:spChg>
        <pc:spChg chg="del">
          <ac:chgData name="Per-Arne Sundsbø" userId="8d6116bd-2402-4185-af62-c702fac9a5ae" providerId="ADAL" clId="{AD19E40D-502D-4F50-A0B4-712E51D89335}" dt="2024-02-05T17:32:30.482" v="3079" actId="478"/>
          <ac:spMkLst>
            <pc:docMk/>
            <pc:sldMk cId="1516395213" sldId="853"/>
            <ac:spMk id="2082" creationId="{BE997FEB-1A8D-BD33-2C1F-BE0D176C1954}"/>
          </ac:spMkLst>
        </pc:spChg>
        <pc:grpChg chg="del">
          <ac:chgData name="Per-Arne Sundsbø" userId="8d6116bd-2402-4185-af62-c702fac9a5ae" providerId="ADAL" clId="{AD19E40D-502D-4F50-A0B4-712E51D89335}" dt="2024-02-05T17:32:24.293" v="3076" actId="478"/>
          <ac:grpSpMkLst>
            <pc:docMk/>
            <pc:sldMk cId="1516395213" sldId="853"/>
            <ac:grpSpMk id="2085" creationId="{219CBFF8-67D8-918A-4205-B95AD6BC3B99}"/>
          </ac:grpSpMkLst>
        </pc:grpChg>
        <pc:picChg chg="add mod ord modCrop">
          <ac:chgData name="Per-Arne Sundsbø" userId="8d6116bd-2402-4185-af62-c702fac9a5ae" providerId="ADAL" clId="{AD19E40D-502D-4F50-A0B4-712E51D89335}" dt="2024-02-05T17:35:12.213" v="3089" actId="167"/>
          <ac:picMkLst>
            <pc:docMk/>
            <pc:sldMk cId="1516395213" sldId="853"/>
            <ac:picMk id="4" creationId="{95B73641-6DD5-E532-DB4A-89A22B9EF1C5}"/>
          </ac:picMkLst>
        </pc:picChg>
      </pc:sldChg>
      <pc:sldChg chg="new del">
        <pc:chgData name="Per-Arne Sundsbø" userId="8d6116bd-2402-4185-af62-c702fac9a5ae" providerId="ADAL" clId="{AD19E40D-502D-4F50-A0B4-712E51D89335}" dt="2024-02-05T17:32:13.168" v="3074" actId="680"/>
        <pc:sldMkLst>
          <pc:docMk/>
          <pc:sldMk cId="1941063457" sldId="853"/>
        </pc:sldMkLst>
      </pc:sldChg>
      <pc:sldChg chg="modSp add mod">
        <pc:chgData name="Per-Arne Sundsbø" userId="8d6116bd-2402-4185-af62-c702fac9a5ae" providerId="ADAL" clId="{AD19E40D-502D-4F50-A0B4-712E51D89335}" dt="2024-02-07T06:00:24.286" v="6216" actId="14100"/>
        <pc:sldMkLst>
          <pc:docMk/>
          <pc:sldMk cId="2667067419" sldId="854"/>
        </pc:sldMkLst>
        <pc:spChg chg="mod">
          <ac:chgData name="Per-Arne Sundsbø" userId="8d6116bd-2402-4185-af62-c702fac9a5ae" providerId="ADAL" clId="{AD19E40D-502D-4F50-A0B4-712E51D89335}" dt="2024-02-05T20:03:29.027" v="3944" actId="207"/>
          <ac:spMkLst>
            <pc:docMk/>
            <pc:sldMk cId="2667067419" sldId="854"/>
            <ac:spMk id="2" creationId="{CD54D55E-784B-144A-55F7-CFFCE32CA67C}"/>
          </ac:spMkLst>
        </pc:spChg>
        <pc:spChg chg="mod">
          <ac:chgData name="Per-Arne Sundsbø" userId="8d6116bd-2402-4185-af62-c702fac9a5ae" providerId="ADAL" clId="{AD19E40D-502D-4F50-A0B4-712E51D89335}" dt="2024-02-05T20:03:43.040" v="3945" actId="1076"/>
          <ac:spMkLst>
            <pc:docMk/>
            <pc:sldMk cId="2667067419" sldId="854"/>
            <ac:spMk id="12" creationId="{00000000-0000-0000-0000-000000000000}"/>
          </ac:spMkLst>
        </pc:spChg>
        <pc:picChg chg="mod">
          <ac:chgData name="Per-Arne Sundsbø" userId="8d6116bd-2402-4185-af62-c702fac9a5ae" providerId="ADAL" clId="{AD19E40D-502D-4F50-A0B4-712E51D89335}" dt="2024-02-07T06:00:24.286" v="6216" actId="14100"/>
          <ac:picMkLst>
            <pc:docMk/>
            <pc:sldMk cId="2667067419" sldId="854"/>
            <ac:picMk id="17" creationId="{36314310-9F40-F326-96D7-21B2C190F019}"/>
          </ac:picMkLst>
        </pc:picChg>
        <pc:picChg chg="mod">
          <ac:chgData name="Per-Arne Sundsbø" userId="8d6116bd-2402-4185-af62-c702fac9a5ae" providerId="ADAL" clId="{AD19E40D-502D-4F50-A0B4-712E51D89335}" dt="2024-02-05T20:03:43.040" v="3945" actId="1076"/>
          <ac:picMkLst>
            <pc:docMk/>
            <pc:sldMk cId="2667067419" sldId="854"/>
            <ac:picMk id="26" creationId="{43621409-0554-F9B6-4FFA-5F2F4B3BD30B}"/>
          </ac:picMkLst>
        </pc:picChg>
        <pc:picChg chg="mod">
          <ac:chgData name="Per-Arne Sundsbø" userId="8d6116bd-2402-4185-af62-c702fac9a5ae" providerId="ADAL" clId="{AD19E40D-502D-4F50-A0B4-712E51D89335}" dt="2024-02-05T20:03:43.040" v="3945" actId="1076"/>
          <ac:picMkLst>
            <pc:docMk/>
            <pc:sldMk cId="2667067419" sldId="854"/>
            <ac:picMk id="28" creationId="{F9EDC60B-1BF6-12F6-525C-3B97A577EA55}"/>
          </ac:picMkLst>
        </pc:picChg>
        <pc:picChg chg="mod">
          <ac:chgData name="Per-Arne Sundsbø" userId="8d6116bd-2402-4185-af62-c702fac9a5ae" providerId="ADAL" clId="{AD19E40D-502D-4F50-A0B4-712E51D89335}" dt="2024-02-05T20:03:43.040" v="3945" actId="1076"/>
          <ac:picMkLst>
            <pc:docMk/>
            <pc:sldMk cId="2667067419" sldId="854"/>
            <ac:picMk id="2092" creationId="{ED4CC025-3E57-3606-CC44-C4F8384E30A8}"/>
          </ac:picMkLst>
        </pc:picChg>
        <pc:picChg chg="mod">
          <ac:chgData name="Per-Arne Sundsbø" userId="8d6116bd-2402-4185-af62-c702fac9a5ae" providerId="ADAL" clId="{AD19E40D-502D-4F50-A0B4-712E51D89335}" dt="2024-02-05T20:03:43.040" v="3945" actId="1076"/>
          <ac:picMkLst>
            <pc:docMk/>
            <pc:sldMk cId="2667067419" sldId="854"/>
            <ac:picMk id="2125" creationId="{F014F249-833A-18E6-6583-D807E7DD1438}"/>
          </ac:picMkLst>
        </pc:picChg>
      </pc:sldChg>
      <pc:sldChg chg="addSp delSp modSp add del mod ord">
        <pc:chgData name="Per-Arne Sundsbø" userId="8d6116bd-2402-4185-af62-c702fac9a5ae" providerId="ADAL" clId="{AD19E40D-502D-4F50-A0B4-712E51D89335}" dt="2024-02-06T20:27:20.034" v="6079" actId="47"/>
        <pc:sldMkLst>
          <pc:docMk/>
          <pc:sldMk cId="2807833016" sldId="855"/>
        </pc:sldMkLst>
        <pc:spChg chg="mod">
          <ac:chgData name="Per-Arne Sundsbø" userId="8d6116bd-2402-4185-af62-c702fac9a5ae" providerId="ADAL" clId="{AD19E40D-502D-4F50-A0B4-712E51D89335}" dt="2024-02-05T20:08:50.571" v="3977" actId="207"/>
          <ac:spMkLst>
            <pc:docMk/>
            <pc:sldMk cId="2807833016" sldId="855"/>
            <ac:spMk id="2" creationId="{CD54D55E-784B-144A-55F7-CFFCE32CA67C}"/>
          </ac:spMkLst>
        </pc:spChg>
        <pc:spChg chg="del">
          <ac:chgData name="Per-Arne Sundsbø" userId="8d6116bd-2402-4185-af62-c702fac9a5ae" providerId="ADAL" clId="{AD19E40D-502D-4F50-A0B4-712E51D89335}" dt="2024-02-05T19:45:57.710" v="3782" actId="478"/>
          <ac:spMkLst>
            <pc:docMk/>
            <pc:sldMk cId="2807833016" sldId="855"/>
            <ac:spMk id="3" creationId="{9678A9EB-C8A5-CC70-7A95-5079B9D35AAB}"/>
          </ac:spMkLst>
        </pc:spChg>
        <pc:spChg chg="add mod">
          <ac:chgData name="Per-Arne Sundsbø" userId="8d6116bd-2402-4185-af62-c702fac9a5ae" providerId="ADAL" clId="{AD19E40D-502D-4F50-A0B4-712E51D89335}" dt="2024-02-05T22:26:11.481" v="4098" actId="20577"/>
          <ac:spMkLst>
            <pc:docMk/>
            <pc:sldMk cId="2807833016" sldId="855"/>
            <ac:spMk id="3" creationId="{E51EDB4E-DF38-335A-D650-260B1302F96D}"/>
          </ac:spMkLst>
        </pc:spChg>
        <pc:picChg chg="del">
          <ac:chgData name="Per-Arne Sundsbø" userId="8d6116bd-2402-4185-af62-c702fac9a5ae" providerId="ADAL" clId="{AD19E40D-502D-4F50-A0B4-712E51D89335}" dt="2024-02-05T19:45:56.072" v="3781" actId="478"/>
          <ac:picMkLst>
            <pc:docMk/>
            <pc:sldMk cId="2807833016" sldId="855"/>
            <ac:picMk id="30" creationId="{186F4BCB-7F2C-C612-3B75-D187859046B4}"/>
          </ac:picMkLst>
        </pc:picChg>
      </pc:sldChg>
      <pc:sldChg chg="addSp delSp modSp add mod">
        <pc:chgData name="Per-Arne Sundsbø" userId="8d6116bd-2402-4185-af62-c702fac9a5ae" providerId="ADAL" clId="{AD19E40D-502D-4F50-A0B4-712E51D89335}" dt="2024-02-06T07:28:35.786" v="4295" actId="1076"/>
        <pc:sldMkLst>
          <pc:docMk/>
          <pc:sldMk cId="2498761571" sldId="856"/>
        </pc:sldMkLst>
        <pc:spChg chg="del">
          <ac:chgData name="Per-Arne Sundsbø" userId="8d6116bd-2402-4185-af62-c702fac9a5ae" providerId="ADAL" clId="{AD19E40D-502D-4F50-A0B4-712E51D89335}" dt="2024-02-06T07:20:02.569" v="4172" actId="478"/>
          <ac:spMkLst>
            <pc:docMk/>
            <pc:sldMk cId="2498761571" sldId="856"/>
            <ac:spMk id="2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6T07:20:00.330" v="4170" actId="478"/>
          <ac:spMkLst>
            <pc:docMk/>
            <pc:sldMk cId="2498761571" sldId="856"/>
            <ac:spMk id="3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6T07:20:06.644" v="4175" actId="478"/>
          <ac:spMkLst>
            <pc:docMk/>
            <pc:sldMk cId="2498761571" sldId="856"/>
            <ac:spMk id="4" creationId="{00000000-0000-0000-0000-000000000000}"/>
          </ac:spMkLst>
        </pc:spChg>
        <pc:spChg chg="del">
          <ac:chgData name="Per-Arne Sundsbø" userId="8d6116bd-2402-4185-af62-c702fac9a5ae" providerId="ADAL" clId="{AD19E40D-502D-4F50-A0B4-712E51D89335}" dt="2024-02-06T07:20:38.093" v="4192" actId="478"/>
          <ac:spMkLst>
            <pc:docMk/>
            <pc:sldMk cId="2498761571" sldId="856"/>
            <ac:spMk id="10" creationId="{00000000-0000-0000-0000-000000000000}"/>
          </ac:spMkLst>
        </pc:spChg>
        <pc:spChg chg="mod">
          <ac:chgData name="Per-Arne Sundsbø" userId="8d6116bd-2402-4185-af62-c702fac9a5ae" providerId="ADAL" clId="{AD19E40D-502D-4F50-A0B4-712E51D89335}" dt="2024-02-06T07:21:05.939" v="4197" actId="255"/>
          <ac:spMkLst>
            <pc:docMk/>
            <pc:sldMk cId="2498761571" sldId="856"/>
            <ac:spMk id="13" creationId="{00000000-0000-0000-0000-000000000000}"/>
          </ac:spMkLst>
        </pc:spChg>
        <pc:spChg chg="add mod">
          <ac:chgData name="Per-Arne Sundsbø" userId="8d6116bd-2402-4185-af62-c702fac9a5ae" providerId="ADAL" clId="{AD19E40D-502D-4F50-A0B4-712E51D89335}" dt="2024-02-06T07:28:35.786" v="4295" actId="1076"/>
          <ac:spMkLst>
            <pc:docMk/>
            <pc:sldMk cId="2498761571" sldId="856"/>
            <ac:spMk id="15" creationId="{F27C4F0D-F206-3D87-62CE-0F0A3B2F161F}"/>
          </ac:spMkLst>
        </pc:spChg>
        <pc:picChg chg="del">
          <ac:chgData name="Per-Arne Sundsbø" userId="8d6116bd-2402-4185-af62-c702fac9a5ae" providerId="ADAL" clId="{AD19E40D-502D-4F50-A0B4-712E51D89335}" dt="2024-02-06T07:20:07.815" v="4177" actId="478"/>
          <ac:picMkLst>
            <pc:docMk/>
            <pc:sldMk cId="2498761571" sldId="856"/>
            <ac:picMk id="16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6T07:20:04.834" v="4174" actId="478"/>
          <ac:picMkLst>
            <pc:docMk/>
            <pc:sldMk cId="2498761571" sldId="856"/>
            <ac:picMk id="2049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6T07:20:03.584" v="4173" actId="478"/>
          <ac:picMkLst>
            <pc:docMk/>
            <pc:sldMk cId="2498761571" sldId="856"/>
            <ac:picMk id="2051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6T07:20:01.130" v="4171" actId="478"/>
          <ac:picMkLst>
            <pc:docMk/>
            <pc:sldMk cId="2498761571" sldId="856"/>
            <ac:picMk id="2053" creationId="{00000000-0000-0000-0000-000000000000}"/>
          </ac:picMkLst>
        </pc:picChg>
        <pc:picChg chg="del">
          <ac:chgData name="Per-Arne Sundsbø" userId="8d6116bd-2402-4185-af62-c702fac9a5ae" providerId="ADAL" clId="{AD19E40D-502D-4F50-A0B4-712E51D89335}" dt="2024-02-06T07:20:07.282" v="4176" actId="478"/>
          <ac:picMkLst>
            <pc:docMk/>
            <pc:sldMk cId="2498761571" sldId="856"/>
            <ac:picMk id="2055" creationId="{00000000-0000-0000-0000-000000000000}"/>
          </ac:picMkLst>
        </pc:picChg>
      </pc:sldChg>
      <pc:sldChg chg="addSp delSp modSp add mod">
        <pc:chgData name="Per-Arne Sundsbø" userId="8d6116bd-2402-4185-af62-c702fac9a5ae" providerId="ADAL" clId="{AD19E40D-502D-4F50-A0B4-712E51D89335}" dt="2024-02-08T06:20:29.225" v="8102" actId="14100"/>
        <pc:sldMkLst>
          <pc:docMk/>
          <pc:sldMk cId="1812456554" sldId="857"/>
        </pc:sldMkLst>
        <pc:spChg chg="mod">
          <ac:chgData name="Per-Arne Sundsbø" userId="8d6116bd-2402-4185-af62-c702fac9a5ae" providerId="ADAL" clId="{AD19E40D-502D-4F50-A0B4-712E51D89335}" dt="2024-02-07T05:57:22.675" v="6211" actId="1076"/>
          <ac:spMkLst>
            <pc:docMk/>
            <pc:sldMk cId="1812456554" sldId="857"/>
            <ac:spMk id="2" creationId="{CD54D55E-784B-144A-55F7-CFFCE32CA67C}"/>
          </ac:spMkLst>
        </pc:spChg>
        <pc:spChg chg="add mod">
          <ac:chgData name="Per-Arne Sundsbø" userId="8d6116bd-2402-4185-af62-c702fac9a5ae" providerId="ADAL" clId="{AD19E40D-502D-4F50-A0B4-712E51D89335}" dt="2024-02-06T08:27:50.086" v="4596" actId="113"/>
          <ac:spMkLst>
            <pc:docMk/>
            <pc:sldMk cId="1812456554" sldId="857"/>
            <ac:spMk id="3" creationId="{EFBD7BE9-255C-81C6-5DC8-96F8826BA528}"/>
          </ac:spMkLst>
        </pc:spChg>
        <pc:spChg chg="mod ord">
          <ac:chgData name="Per-Arne Sundsbø" userId="8d6116bd-2402-4185-af62-c702fac9a5ae" providerId="ADAL" clId="{AD19E40D-502D-4F50-A0B4-712E51D89335}" dt="2024-02-07T05:57:59.704" v="6214" actId="14100"/>
          <ac:spMkLst>
            <pc:docMk/>
            <pc:sldMk cId="1812456554" sldId="857"/>
            <ac:spMk id="4" creationId="{E665AE48-7462-7F83-5324-FAA94FC16A6A}"/>
          </ac:spMkLst>
        </pc:spChg>
        <pc:picChg chg="del">
          <ac:chgData name="Per-Arne Sundsbø" userId="8d6116bd-2402-4185-af62-c702fac9a5ae" providerId="ADAL" clId="{AD19E40D-502D-4F50-A0B4-712E51D89335}" dt="2024-02-06T07:39:24.004" v="4301" actId="478"/>
          <ac:picMkLst>
            <pc:docMk/>
            <pc:sldMk cId="1812456554" sldId="857"/>
            <ac:picMk id="6" creationId="{93CE4B72-393A-C7EF-650B-D3E1ABF91C81}"/>
          </ac:picMkLst>
        </pc:picChg>
        <pc:picChg chg="mod">
          <ac:chgData name="Per-Arne Sundsbø" userId="8d6116bd-2402-4185-af62-c702fac9a5ae" providerId="ADAL" clId="{AD19E40D-502D-4F50-A0B4-712E51D89335}" dt="2024-02-08T06:20:29.225" v="8102" actId="14100"/>
          <ac:picMkLst>
            <pc:docMk/>
            <pc:sldMk cId="1812456554" sldId="857"/>
            <ac:picMk id="8" creationId="{8D281DAB-11CE-2362-EBAB-489232245B7F}"/>
          </ac:picMkLst>
        </pc:picChg>
      </pc:sldChg>
      <pc:sldChg chg="addSp delSp modSp add mod ord">
        <pc:chgData name="Per-Arne Sundsbø" userId="8d6116bd-2402-4185-af62-c702fac9a5ae" providerId="ADAL" clId="{AD19E40D-502D-4F50-A0B4-712E51D89335}" dt="2024-02-07T07:02:48.418" v="7093" actId="1076"/>
        <pc:sldMkLst>
          <pc:docMk/>
          <pc:sldMk cId="1492200896" sldId="858"/>
        </pc:sldMkLst>
        <pc:spChg chg="mod">
          <ac:chgData name="Per-Arne Sundsbø" userId="8d6116bd-2402-4185-af62-c702fac9a5ae" providerId="ADAL" clId="{AD19E40D-502D-4F50-A0B4-712E51D89335}" dt="2024-02-06T10:01:56.650" v="4659" actId="14100"/>
          <ac:spMkLst>
            <pc:docMk/>
            <pc:sldMk cId="1492200896" sldId="858"/>
            <ac:spMk id="2" creationId="{CD54D55E-784B-144A-55F7-CFFCE32CA67C}"/>
          </ac:spMkLst>
        </pc:spChg>
        <pc:spChg chg="del">
          <ac:chgData name="Per-Arne Sundsbø" userId="8d6116bd-2402-4185-af62-c702fac9a5ae" providerId="ADAL" clId="{AD19E40D-502D-4F50-A0B4-712E51D89335}" dt="2024-02-06T09:52:55.197" v="4610" actId="478"/>
          <ac:spMkLst>
            <pc:docMk/>
            <pc:sldMk cId="1492200896" sldId="858"/>
            <ac:spMk id="3" creationId="{9678A9EB-C8A5-CC70-7A95-5079B9D35AAB}"/>
          </ac:spMkLst>
        </pc:spChg>
        <pc:spChg chg="add del mod">
          <ac:chgData name="Per-Arne Sundsbø" userId="8d6116bd-2402-4185-af62-c702fac9a5ae" providerId="ADAL" clId="{AD19E40D-502D-4F50-A0B4-712E51D89335}" dt="2024-02-06T09:58:24.645" v="4644" actId="478"/>
          <ac:spMkLst>
            <pc:docMk/>
            <pc:sldMk cId="1492200896" sldId="858"/>
            <ac:spMk id="4" creationId="{7A153E29-0E08-4673-473A-D67A5115AC97}"/>
          </ac:spMkLst>
        </pc:spChg>
        <pc:spChg chg="add mod">
          <ac:chgData name="Per-Arne Sundsbø" userId="8d6116bd-2402-4185-af62-c702fac9a5ae" providerId="ADAL" clId="{AD19E40D-502D-4F50-A0B4-712E51D89335}" dt="2024-02-06T18:04:40.043" v="5225" actId="20577"/>
          <ac:spMkLst>
            <pc:docMk/>
            <pc:sldMk cId="1492200896" sldId="858"/>
            <ac:spMk id="6" creationId="{6A05FBCE-3C4C-B8B1-2745-D27CA9E2393F}"/>
          </ac:spMkLst>
        </pc:spChg>
        <pc:spChg chg="add mod">
          <ac:chgData name="Per-Arne Sundsbø" userId="8d6116bd-2402-4185-af62-c702fac9a5ae" providerId="ADAL" clId="{AD19E40D-502D-4F50-A0B4-712E51D89335}" dt="2024-02-07T07:01:44.409" v="7084" actId="1076"/>
          <ac:spMkLst>
            <pc:docMk/>
            <pc:sldMk cId="1492200896" sldId="858"/>
            <ac:spMk id="7" creationId="{AFDFCA51-E7B1-E501-FEC7-0A1513C61F31}"/>
          </ac:spMkLst>
        </pc:spChg>
        <pc:spChg chg="add mod">
          <ac:chgData name="Per-Arne Sundsbø" userId="8d6116bd-2402-4185-af62-c702fac9a5ae" providerId="ADAL" clId="{AD19E40D-502D-4F50-A0B4-712E51D89335}" dt="2024-02-07T06:12:08.229" v="6476" actId="20577"/>
          <ac:spMkLst>
            <pc:docMk/>
            <pc:sldMk cId="1492200896" sldId="858"/>
            <ac:spMk id="8" creationId="{C1AD5623-6A16-B118-2339-2FA75004DCFE}"/>
          </ac:spMkLst>
        </pc:spChg>
        <pc:spChg chg="add mod">
          <ac:chgData name="Per-Arne Sundsbø" userId="8d6116bd-2402-4185-af62-c702fac9a5ae" providerId="ADAL" clId="{AD19E40D-502D-4F50-A0B4-712E51D89335}" dt="2024-02-07T07:02:48.418" v="7093" actId="1076"/>
          <ac:spMkLst>
            <pc:docMk/>
            <pc:sldMk cId="1492200896" sldId="858"/>
            <ac:spMk id="9" creationId="{62A3E07E-C0CA-FE5F-3730-83DC4E5AA660}"/>
          </ac:spMkLst>
        </pc:spChg>
        <pc:spChg chg="add del mod">
          <ac:chgData name="Per-Arne Sundsbø" userId="8d6116bd-2402-4185-af62-c702fac9a5ae" providerId="ADAL" clId="{AD19E40D-502D-4F50-A0B4-712E51D89335}" dt="2024-02-06T10:02:52.312" v="4662" actId="21"/>
          <ac:spMkLst>
            <pc:docMk/>
            <pc:sldMk cId="1492200896" sldId="858"/>
            <ac:spMk id="12" creationId="{00000000-0000-0000-0000-000000000000}"/>
          </ac:spMkLst>
        </pc:spChg>
        <pc:graphicFrameChg chg="add del mod modGraphic">
          <ac:chgData name="Per-Arne Sundsbø" userId="8d6116bd-2402-4185-af62-c702fac9a5ae" providerId="ADAL" clId="{AD19E40D-502D-4F50-A0B4-712E51D89335}" dt="2024-02-06T18:03:01.846" v="5219" actId="21"/>
          <ac:graphicFrameMkLst>
            <pc:docMk/>
            <pc:sldMk cId="1492200896" sldId="858"/>
            <ac:graphicFrameMk id="7" creationId="{61512AE7-403F-D72A-80FB-596CF251F538}"/>
          </ac:graphicFrameMkLst>
        </pc:graphicFrameChg>
        <pc:picChg chg="add mod modCrop">
          <ac:chgData name="Per-Arne Sundsbø" userId="8d6116bd-2402-4185-af62-c702fac9a5ae" providerId="ADAL" clId="{AD19E40D-502D-4F50-A0B4-712E51D89335}" dt="2024-02-07T06:08:46.037" v="6441" actId="14100"/>
          <ac:picMkLst>
            <pc:docMk/>
            <pc:sldMk cId="1492200896" sldId="858"/>
            <ac:picMk id="4" creationId="{B785F7F6-F376-AB21-8BE0-C662D89A4B2A}"/>
          </ac:picMkLst>
        </pc:picChg>
        <pc:picChg chg="add del mod">
          <ac:chgData name="Per-Arne Sundsbø" userId="8d6116bd-2402-4185-af62-c702fac9a5ae" providerId="ADAL" clId="{AD19E40D-502D-4F50-A0B4-712E51D89335}" dt="2024-02-06T18:28:34.089" v="5263" actId="478"/>
          <ac:picMkLst>
            <pc:docMk/>
            <pc:sldMk cId="1492200896" sldId="858"/>
            <ac:picMk id="5" creationId="{77D86FC3-C7F3-6071-97E4-08ED81EF83D6}"/>
          </ac:picMkLst>
        </pc:picChg>
        <pc:picChg chg="add mod modCrop">
          <ac:chgData name="Per-Arne Sundsbø" userId="8d6116bd-2402-4185-af62-c702fac9a5ae" providerId="ADAL" clId="{AD19E40D-502D-4F50-A0B4-712E51D89335}" dt="2024-02-07T06:09:04.965" v="6451"/>
          <ac:picMkLst>
            <pc:docMk/>
            <pc:sldMk cId="1492200896" sldId="858"/>
            <ac:picMk id="5" creationId="{9DE22E90-867E-E059-8EB0-26F5D6B1963B}"/>
          </ac:picMkLst>
        </pc:picChg>
        <pc:picChg chg="del">
          <ac:chgData name="Per-Arne Sundsbø" userId="8d6116bd-2402-4185-af62-c702fac9a5ae" providerId="ADAL" clId="{AD19E40D-502D-4F50-A0B4-712E51D89335}" dt="2024-02-06T09:53:03.291" v="4616" actId="478"/>
          <ac:picMkLst>
            <pc:docMk/>
            <pc:sldMk cId="1492200896" sldId="858"/>
            <ac:picMk id="17" creationId="{36314310-9F40-F326-96D7-21B2C190F019}"/>
          </ac:picMkLst>
        </pc:picChg>
        <pc:picChg chg="del">
          <ac:chgData name="Per-Arne Sundsbø" userId="8d6116bd-2402-4185-af62-c702fac9a5ae" providerId="ADAL" clId="{AD19E40D-502D-4F50-A0B4-712E51D89335}" dt="2024-02-06T09:53:00.266" v="4613" actId="478"/>
          <ac:picMkLst>
            <pc:docMk/>
            <pc:sldMk cId="1492200896" sldId="858"/>
            <ac:picMk id="26" creationId="{43621409-0554-F9B6-4FFA-5F2F4B3BD30B}"/>
          </ac:picMkLst>
        </pc:picChg>
        <pc:picChg chg="del">
          <ac:chgData name="Per-Arne Sundsbø" userId="8d6116bd-2402-4185-af62-c702fac9a5ae" providerId="ADAL" clId="{AD19E40D-502D-4F50-A0B4-712E51D89335}" dt="2024-02-06T09:53:01.688" v="4615" actId="478"/>
          <ac:picMkLst>
            <pc:docMk/>
            <pc:sldMk cId="1492200896" sldId="858"/>
            <ac:picMk id="28" creationId="{F9EDC60B-1BF6-12F6-525C-3B97A577EA55}"/>
          </ac:picMkLst>
        </pc:picChg>
        <pc:picChg chg="del">
          <ac:chgData name="Per-Arne Sundsbø" userId="8d6116bd-2402-4185-af62-c702fac9a5ae" providerId="ADAL" clId="{AD19E40D-502D-4F50-A0B4-712E51D89335}" dt="2024-02-06T09:52:53.059" v="4609" actId="478"/>
          <ac:picMkLst>
            <pc:docMk/>
            <pc:sldMk cId="1492200896" sldId="858"/>
            <ac:picMk id="30" creationId="{186F4BCB-7F2C-C612-3B75-D187859046B4}"/>
          </ac:picMkLst>
        </pc:picChg>
        <pc:picChg chg="del">
          <ac:chgData name="Per-Arne Sundsbø" userId="8d6116bd-2402-4185-af62-c702fac9a5ae" providerId="ADAL" clId="{AD19E40D-502D-4F50-A0B4-712E51D89335}" dt="2024-02-06T09:53:05.423" v="4617" actId="478"/>
          <ac:picMkLst>
            <pc:docMk/>
            <pc:sldMk cId="1492200896" sldId="858"/>
            <ac:picMk id="2092" creationId="{ED4CC025-3E57-3606-CC44-C4F8384E30A8}"/>
          </ac:picMkLst>
        </pc:picChg>
        <pc:picChg chg="del">
          <ac:chgData name="Per-Arne Sundsbø" userId="8d6116bd-2402-4185-af62-c702fac9a5ae" providerId="ADAL" clId="{AD19E40D-502D-4F50-A0B4-712E51D89335}" dt="2024-02-06T09:53:00.852" v="4614" actId="478"/>
          <ac:picMkLst>
            <pc:docMk/>
            <pc:sldMk cId="1492200896" sldId="858"/>
            <ac:picMk id="2125" creationId="{F014F249-833A-18E6-6583-D807E7DD1438}"/>
          </ac:picMkLst>
        </pc:picChg>
      </pc:sldChg>
      <pc:sldChg chg="addSp delSp modSp add mod">
        <pc:chgData name="Per-Arne Sundsbø" userId="8d6116bd-2402-4185-af62-c702fac9a5ae" providerId="ADAL" clId="{AD19E40D-502D-4F50-A0B4-712E51D89335}" dt="2024-02-07T07:05:11.961" v="7136" actId="14100"/>
        <pc:sldMkLst>
          <pc:docMk/>
          <pc:sldMk cId="384187578" sldId="859"/>
        </pc:sldMkLst>
        <pc:spChg chg="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2" creationId="{CD54D55E-784B-144A-55F7-CFFCE32CA67C}"/>
          </ac:spMkLst>
        </pc:spChg>
        <pc:spChg chg="add del mod">
          <ac:chgData name="Per-Arne Sundsbø" userId="8d6116bd-2402-4185-af62-c702fac9a5ae" providerId="ADAL" clId="{AD19E40D-502D-4F50-A0B4-712E51D89335}" dt="2024-02-06T19:55:06.618" v="5833" actId="478"/>
          <ac:spMkLst>
            <pc:docMk/>
            <pc:sldMk cId="384187578" sldId="859"/>
            <ac:spMk id="3" creationId="{440B2A04-08F2-1137-B80F-E352CE7E069E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4" creationId="{94DC4EC4-76E8-EA32-CEE4-1F0C702F6E8F}"/>
          </ac:spMkLst>
        </pc:spChg>
        <pc:spChg chg="mod">
          <ac:chgData name="Per-Arne Sundsbø" userId="8d6116bd-2402-4185-af62-c702fac9a5ae" providerId="ADAL" clId="{AD19E40D-502D-4F50-A0B4-712E51D89335}" dt="2024-02-07T07:05:11.961" v="7136" actId="14100"/>
          <ac:spMkLst>
            <pc:docMk/>
            <pc:sldMk cId="384187578" sldId="859"/>
            <ac:spMk id="6" creationId="{6A05FBCE-3C4C-B8B1-2745-D27CA9E2393F}"/>
          </ac:spMkLst>
        </pc:spChg>
        <pc:spChg chg="mod">
          <ac:chgData name="Per-Arne Sundsbø" userId="8d6116bd-2402-4185-af62-c702fac9a5ae" providerId="ADAL" clId="{AD19E40D-502D-4F50-A0B4-712E51D89335}" dt="2024-02-07T07:04:30.098" v="7132" actId="1076"/>
          <ac:spMkLst>
            <pc:docMk/>
            <pc:sldMk cId="384187578" sldId="859"/>
            <ac:spMk id="8" creationId="{4CB71CDC-AE4C-F8E8-61A9-DD3BF1CC1665}"/>
          </ac:spMkLst>
        </pc:spChg>
        <pc:spChg chg="mod">
          <ac:chgData name="Per-Arne Sundsbø" userId="8d6116bd-2402-4185-af62-c702fac9a5ae" providerId="ADAL" clId="{AD19E40D-502D-4F50-A0B4-712E51D89335}" dt="2024-02-07T07:04:30.098" v="7132" actId="1076"/>
          <ac:spMkLst>
            <pc:docMk/>
            <pc:sldMk cId="384187578" sldId="859"/>
            <ac:spMk id="10" creationId="{9DFB02E1-089F-6770-FBC9-9E98B080C2C9}"/>
          </ac:spMkLst>
        </pc:spChg>
        <pc:spChg chg="mod">
          <ac:chgData name="Per-Arne Sundsbø" userId="8d6116bd-2402-4185-af62-c702fac9a5ae" providerId="ADAL" clId="{AD19E40D-502D-4F50-A0B4-712E51D89335}" dt="2024-02-07T07:04:30.098" v="7132" actId="1076"/>
          <ac:spMkLst>
            <pc:docMk/>
            <pc:sldMk cId="384187578" sldId="859"/>
            <ac:spMk id="11" creationId="{858B272D-C54C-61A5-C72F-9030FD5943CB}"/>
          </ac:spMkLst>
        </pc:spChg>
        <pc:spChg chg="mod">
          <ac:chgData name="Per-Arne Sundsbø" userId="8d6116bd-2402-4185-af62-c702fac9a5ae" providerId="ADAL" clId="{AD19E40D-502D-4F50-A0B4-712E51D89335}" dt="2024-02-07T07:04:30.098" v="7132" actId="1076"/>
          <ac:spMkLst>
            <pc:docMk/>
            <pc:sldMk cId="384187578" sldId="859"/>
            <ac:spMk id="12" creationId="{A3B47C5F-D5FB-D501-A911-19C2C43C82C6}"/>
          </ac:spMkLst>
        </pc:spChg>
        <pc:spChg chg="mod">
          <ac:chgData name="Per-Arne Sundsbø" userId="8d6116bd-2402-4185-af62-c702fac9a5ae" providerId="ADAL" clId="{AD19E40D-502D-4F50-A0B4-712E51D89335}" dt="2024-02-07T07:04:30.098" v="7132" actId="1076"/>
          <ac:spMkLst>
            <pc:docMk/>
            <pc:sldMk cId="384187578" sldId="859"/>
            <ac:spMk id="15" creationId="{95123673-8124-CF5D-A496-A04A4248F63C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17" creationId="{2AF12F16-AD0B-A0A3-DC74-919087913898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18" creationId="{51D4793F-D5FA-4559-2AAA-7B8912896C72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19" creationId="{C144A411-650A-D8DA-29C5-7E32607B94B3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22" creationId="{50097A8A-54DF-8457-5DEF-94D2B44AB953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23" creationId="{7E448E38-A540-E290-E7C1-EA3A6A52E825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24" creationId="{E09660B4-D623-31E0-4ADB-9CF18FB97D42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25" creationId="{0D8314FA-6B2E-68C8-03DD-1093A93239F2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26" creationId="{72F5CB49-CFD6-0D3D-15C8-0DDDCA98E2FA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27" creationId="{4A6F2A25-B891-15C9-CD7F-478AD2BA368C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29" creationId="{F8DDEDB3-7F68-9C1E-1969-4CFA821406A2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31" creationId="{8BACBD2A-A3CE-9BEA-2D78-1291EDDCA14F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33" creationId="{7B84CCF4-B348-5057-DA12-578A5C7D1CDB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34" creationId="{4464691F-E4E4-F4BE-83F4-DEF5B3DA6673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35" creationId="{9C9271CC-13CF-9066-6641-BAEF94F03F44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37" creationId="{97F48476-87A7-98D2-E8B4-88F985208F97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38" creationId="{C9B04FA8-B25C-1525-8FFD-054D43B199F4}"/>
          </ac:spMkLst>
        </pc:spChg>
        <pc:spChg chg="mod">
          <ac:chgData name="Per-Arne Sundsbø" userId="8d6116bd-2402-4185-af62-c702fac9a5ae" providerId="ADAL" clId="{AD19E40D-502D-4F50-A0B4-712E51D89335}" dt="2024-02-07T07:04:36.005" v="7133" actId="1076"/>
          <ac:spMkLst>
            <pc:docMk/>
            <pc:sldMk cId="384187578" sldId="859"/>
            <ac:spMk id="39" creationId="{12090564-8F00-8189-995C-A9C41C71F1B7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40" creationId="{C734AFF9-A02F-EA47-F161-775C1E54FD39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42" creationId="{FBC9D34B-990F-7052-999B-F43DB38B946C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43" creationId="{679B195B-FE74-12BB-0DA2-1C2C9629D9E9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44" creationId="{07E99433-EF40-AB72-169F-AADE1CAEC36D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45" creationId="{DCFA005B-B935-EEF2-6D1F-51DCE0C014F0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46" creationId="{C8CF4629-6A08-DF83-8D06-1ADD313CCB72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48" creationId="{9E746451-7D76-BC70-BBF8-37F1D2EB2810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50" creationId="{8ECEADC7-A65F-249F-2C7E-27F5B4E07AD8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51" creationId="{A8927376-9142-FF4C-7B30-148058367D11}"/>
          </ac:spMkLst>
        </pc:spChg>
        <pc:spChg chg="add mod">
          <ac:chgData name="Per-Arne Sundsbø" userId="8d6116bd-2402-4185-af62-c702fac9a5ae" providerId="ADAL" clId="{AD19E40D-502D-4F50-A0B4-712E51D89335}" dt="2024-02-06T20:17:29.545" v="5999"/>
          <ac:spMkLst>
            <pc:docMk/>
            <pc:sldMk cId="384187578" sldId="859"/>
            <ac:spMk id="52" creationId="{A5A821B0-E495-566D-15DF-C4574D15ECB9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54" creationId="{BF635000-BC35-9A2D-8C63-88B50AD07826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55" creationId="{CED63D29-8417-8781-1367-F561022FF740}"/>
          </ac:spMkLst>
        </pc:spChg>
        <pc:spChg chg="mod">
          <ac:chgData name="Per-Arne Sundsbø" userId="8d6116bd-2402-4185-af62-c702fac9a5ae" providerId="ADAL" clId="{AD19E40D-502D-4F50-A0B4-712E51D89335}" dt="2024-02-07T07:04:41.634" v="7134" actId="1076"/>
          <ac:spMkLst>
            <pc:docMk/>
            <pc:sldMk cId="384187578" sldId="859"/>
            <ac:spMk id="56" creationId="{419382B4-CAF8-7131-3C34-33053ED2FFB1}"/>
          </ac:spMkLst>
        </pc:spChg>
        <pc:grpChg chg="mod">
          <ac:chgData name="Per-Arne Sundsbø" userId="8d6116bd-2402-4185-af62-c702fac9a5ae" providerId="ADAL" clId="{AD19E40D-502D-4F50-A0B4-712E51D89335}" dt="2024-02-06T20:17:29.545" v="5999"/>
          <ac:grpSpMkLst>
            <pc:docMk/>
            <pc:sldMk cId="384187578" sldId="859"/>
            <ac:grpSpMk id="1" creationId="{00000000-0000-0000-0000-000000000000}"/>
          </ac:grpSpMkLst>
        </pc:grpChg>
        <pc:grpChg chg="add mod">
          <ac:chgData name="Per-Arne Sundsbø" userId="8d6116bd-2402-4185-af62-c702fac9a5ae" providerId="ADAL" clId="{AD19E40D-502D-4F50-A0B4-712E51D89335}" dt="2024-02-07T07:04:30.098" v="7132" actId="1076"/>
          <ac:grpSpMkLst>
            <pc:docMk/>
            <pc:sldMk cId="384187578" sldId="859"/>
            <ac:grpSpMk id="5" creationId="{2BBF9316-2B3B-4A15-E0DB-5589D8BC827D}"/>
          </ac:grpSpMkLst>
        </pc:grpChg>
        <pc:grpChg chg="mod">
          <ac:chgData name="Per-Arne Sundsbø" userId="8d6116bd-2402-4185-af62-c702fac9a5ae" providerId="ADAL" clId="{AD19E40D-502D-4F50-A0B4-712E51D89335}" dt="2024-02-07T07:04:30.098" v="7132" actId="1076"/>
          <ac:grpSpMkLst>
            <pc:docMk/>
            <pc:sldMk cId="384187578" sldId="859"/>
            <ac:grpSpMk id="7" creationId="{4B787441-A455-A181-B718-E622B37754EE}"/>
          </ac:grpSpMkLst>
        </pc:grpChg>
        <pc:grpChg chg="mod">
          <ac:chgData name="Per-Arne Sundsbø" userId="8d6116bd-2402-4185-af62-c702fac9a5ae" providerId="ADAL" clId="{AD19E40D-502D-4F50-A0B4-712E51D89335}" dt="2024-02-07T07:04:30.098" v="7132" actId="1076"/>
          <ac:grpSpMkLst>
            <pc:docMk/>
            <pc:sldMk cId="384187578" sldId="859"/>
            <ac:grpSpMk id="9" creationId="{976F1061-6809-08D3-6353-7C09DA90D046}"/>
          </ac:grpSpMkLst>
        </pc:grpChg>
        <pc:grpChg chg="add mod">
          <ac:chgData name="Per-Arne Sundsbø" userId="8d6116bd-2402-4185-af62-c702fac9a5ae" providerId="ADAL" clId="{AD19E40D-502D-4F50-A0B4-712E51D89335}" dt="2024-02-07T07:04:30.098" v="7132" actId="1076"/>
          <ac:grpSpMkLst>
            <pc:docMk/>
            <pc:sldMk cId="384187578" sldId="859"/>
            <ac:grpSpMk id="13" creationId="{026B68CB-229B-9A29-346F-A7B3E8ADE517}"/>
          </ac:grpSpMkLst>
        </pc:grpChg>
        <pc:grpChg chg="mod">
          <ac:chgData name="Per-Arne Sundsbø" userId="8d6116bd-2402-4185-af62-c702fac9a5ae" providerId="ADAL" clId="{AD19E40D-502D-4F50-A0B4-712E51D89335}" dt="2024-02-07T07:04:30.098" v="7132" actId="1076"/>
          <ac:grpSpMkLst>
            <pc:docMk/>
            <pc:sldMk cId="384187578" sldId="859"/>
            <ac:grpSpMk id="14" creationId="{81FC70E7-8E02-4887-8A22-640E43CB9690}"/>
          </ac:grpSpMkLst>
        </pc:grpChg>
        <pc:grpChg chg="add 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16" creationId="{19A6E357-D3A5-7334-5DB8-FCE4A4E006CA}"/>
          </ac:grpSpMkLst>
        </pc:grpChg>
        <pc:grpChg chg="add 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20" creationId="{29CD4736-0E93-76DC-702E-BCC21CB3ED1F}"/>
          </ac:grpSpMkLst>
        </pc:grpChg>
        <pc:grpChg chg="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21" creationId="{9CF5D4BE-C9B5-F359-59AD-3E2F2D627D81}"/>
          </ac:grpSpMkLst>
        </pc:grpChg>
        <pc:grpChg chg="add 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28" creationId="{9E69F41A-1DB9-110A-4138-E491AC8B712B}"/>
          </ac:grpSpMkLst>
        </pc:grpChg>
        <pc:grpChg chg="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30" creationId="{1F6B3B03-F22A-C193-84EE-4273F7795E5C}"/>
          </ac:grpSpMkLst>
        </pc:grpChg>
        <pc:grpChg chg="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32" creationId="{A6C92EFB-08A3-1D69-B78B-BE02EEAEAF26}"/>
          </ac:grpSpMkLst>
        </pc:grpChg>
        <pc:grpChg chg="add mod">
          <ac:chgData name="Per-Arne Sundsbø" userId="8d6116bd-2402-4185-af62-c702fac9a5ae" providerId="ADAL" clId="{AD19E40D-502D-4F50-A0B4-712E51D89335}" dt="2024-02-07T07:04:36.005" v="7133" actId="1076"/>
          <ac:grpSpMkLst>
            <pc:docMk/>
            <pc:sldMk cId="384187578" sldId="859"/>
            <ac:grpSpMk id="36" creationId="{CBB21697-D3D2-806E-FB8F-D78D9EE3E083}"/>
          </ac:grpSpMkLst>
        </pc:grpChg>
        <pc:grpChg chg="add mod">
          <ac:chgData name="Per-Arne Sundsbø" userId="8d6116bd-2402-4185-af62-c702fac9a5ae" providerId="ADAL" clId="{AD19E40D-502D-4F50-A0B4-712E51D89335}" dt="2024-02-07T07:04:41.634" v="7134" actId="1076"/>
          <ac:grpSpMkLst>
            <pc:docMk/>
            <pc:sldMk cId="384187578" sldId="859"/>
            <ac:grpSpMk id="41" creationId="{C3049002-976F-318A-EF1F-4635D1E848FD}"/>
          </ac:grpSpMkLst>
        </pc:grpChg>
        <pc:grpChg chg="add mod">
          <ac:chgData name="Per-Arne Sundsbø" userId="8d6116bd-2402-4185-af62-c702fac9a5ae" providerId="ADAL" clId="{AD19E40D-502D-4F50-A0B4-712E51D89335}" dt="2024-02-07T07:04:41.634" v="7134" actId="1076"/>
          <ac:grpSpMkLst>
            <pc:docMk/>
            <pc:sldMk cId="384187578" sldId="859"/>
            <ac:grpSpMk id="47" creationId="{AD951137-7AE3-537E-CAEC-F7BE628FEB41}"/>
          </ac:grpSpMkLst>
        </pc:grpChg>
        <pc:grpChg chg="mod">
          <ac:chgData name="Per-Arne Sundsbø" userId="8d6116bd-2402-4185-af62-c702fac9a5ae" providerId="ADAL" clId="{AD19E40D-502D-4F50-A0B4-712E51D89335}" dt="2024-02-07T07:04:41.634" v="7134" actId="1076"/>
          <ac:grpSpMkLst>
            <pc:docMk/>
            <pc:sldMk cId="384187578" sldId="859"/>
            <ac:grpSpMk id="49" creationId="{B2E827CC-402E-C187-4912-233340CB8AFC}"/>
          </ac:grpSpMkLst>
        </pc:grpChg>
        <pc:grpChg chg="add mod">
          <ac:chgData name="Per-Arne Sundsbø" userId="8d6116bd-2402-4185-af62-c702fac9a5ae" providerId="ADAL" clId="{AD19E40D-502D-4F50-A0B4-712E51D89335}" dt="2024-02-07T07:04:41.634" v="7134" actId="1076"/>
          <ac:grpSpMkLst>
            <pc:docMk/>
            <pc:sldMk cId="384187578" sldId="859"/>
            <ac:grpSpMk id="53" creationId="{DB285FCE-94C5-B23D-6CA2-122A81A43E4D}"/>
          </ac:grpSpMkLst>
        </pc:grpChg>
        <pc:cxnChg chg="mod">
          <ac:chgData name="Per-Arne Sundsbø" userId="8d6116bd-2402-4185-af62-c702fac9a5ae" providerId="ADAL" clId="{AD19E40D-502D-4F50-A0B4-712E51D89335}" dt="2024-02-07T07:04:30.098" v="7132" actId="1076"/>
          <ac:cxnSpMkLst>
            <pc:docMk/>
            <pc:sldMk cId="384187578" sldId="859"/>
            <ac:cxnSpMk id="2060" creationId="{8C1D8EFE-E271-3993-BD7C-F75A9927D950}"/>
          </ac:cxnSpMkLst>
        </pc:cxnChg>
        <pc:cxnChg chg="mod">
          <ac:chgData name="Per-Arne Sundsbø" userId="8d6116bd-2402-4185-af62-c702fac9a5ae" providerId="ADAL" clId="{AD19E40D-502D-4F50-A0B4-712E51D89335}" dt="2024-02-07T07:04:30.098" v="7132" actId="1076"/>
          <ac:cxnSpMkLst>
            <pc:docMk/>
            <pc:sldMk cId="384187578" sldId="859"/>
            <ac:cxnSpMk id="2061" creationId="{4C182E6C-A253-E40D-3BB4-D257573EB8E4}"/>
          </ac:cxnSpMkLst>
        </pc:cxnChg>
        <pc:cxnChg chg="mod">
          <ac:chgData name="Per-Arne Sundsbø" userId="8d6116bd-2402-4185-af62-c702fac9a5ae" providerId="ADAL" clId="{AD19E40D-502D-4F50-A0B4-712E51D89335}" dt="2024-02-07T07:04:30.098" v="7132" actId="1076"/>
          <ac:cxnSpMkLst>
            <pc:docMk/>
            <pc:sldMk cId="384187578" sldId="859"/>
            <ac:cxnSpMk id="2062" creationId="{34039286-2357-FF45-6FAB-760206F36A39}"/>
          </ac:cxnSpMkLst>
        </pc:cxnChg>
      </pc:sldChg>
      <pc:sldChg chg="add del">
        <pc:chgData name="Per-Arne Sundsbø" userId="8d6116bd-2402-4185-af62-c702fac9a5ae" providerId="ADAL" clId="{AD19E40D-502D-4F50-A0B4-712E51D89335}" dt="2024-02-06T10:21:15.315" v="4817" actId="2696"/>
        <pc:sldMkLst>
          <pc:docMk/>
          <pc:sldMk cId="2893392170" sldId="860"/>
        </pc:sldMkLst>
      </pc:sldChg>
      <pc:sldChg chg="addSp delSp modSp add mod">
        <pc:chgData name="Per-Arne Sundsbø" userId="8d6116bd-2402-4185-af62-c702fac9a5ae" providerId="ADAL" clId="{AD19E40D-502D-4F50-A0B4-712E51D89335}" dt="2024-02-07T07:55:21.245" v="7552" actId="20577"/>
        <pc:sldMkLst>
          <pc:docMk/>
          <pc:sldMk cId="4031241084" sldId="860"/>
        </pc:sldMkLst>
        <pc:spChg chg="mod">
          <ac:chgData name="Per-Arne Sundsbø" userId="8d6116bd-2402-4185-af62-c702fac9a5ae" providerId="ADAL" clId="{AD19E40D-502D-4F50-A0B4-712E51D89335}" dt="2024-02-07T07:55:21.245" v="7552" actId="20577"/>
          <ac:spMkLst>
            <pc:docMk/>
            <pc:sldMk cId="4031241084" sldId="860"/>
            <ac:spMk id="6" creationId="{6A05FBCE-3C4C-B8B1-2745-D27CA9E2393F}"/>
          </ac:spMkLst>
        </pc:spChg>
        <pc:spChg chg="add mod">
          <ac:chgData name="Per-Arne Sundsbø" userId="8d6116bd-2402-4185-af62-c702fac9a5ae" providerId="ADAL" clId="{AD19E40D-502D-4F50-A0B4-712E51D89335}" dt="2024-02-07T06:11:17.671" v="6473" actId="14100"/>
          <ac:spMkLst>
            <pc:docMk/>
            <pc:sldMk cId="4031241084" sldId="860"/>
            <ac:spMk id="8" creationId="{A89C8EB5-4EF6-575B-14DD-07ACE65F2A02}"/>
          </ac:spMkLst>
        </pc:spChg>
        <pc:picChg chg="del">
          <ac:chgData name="Per-Arne Sundsbø" userId="8d6116bd-2402-4185-af62-c702fac9a5ae" providerId="ADAL" clId="{AD19E40D-502D-4F50-A0B4-712E51D89335}" dt="2024-02-06T18:28:31.204" v="5262" actId="478"/>
          <ac:picMkLst>
            <pc:docMk/>
            <pc:sldMk cId="4031241084" sldId="860"/>
            <ac:picMk id="4" creationId="{B785F7F6-F376-AB21-8BE0-C662D89A4B2A}"/>
          </ac:picMkLst>
        </pc:picChg>
        <pc:picChg chg="del mod">
          <ac:chgData name="Per-Arne Sundsbø" userId="8d6116bd-2402-4185-af62-c702fac9a5ae" providerId="ADAL" clId="{AD19E40D-502D-4F50-A0B4-712E51D89335}" dt="2024-02-06T19:07:13.906" v="5270" actId="478"/>
          <ac:picMkLst>
            <pc:docMk/>
            <pc:sldMk cId="4031241084" sldId="860"/>
            <ac:picMk id="5" creationId="{77D86FC3-C7F3-6071-97E4-08ED81EF83D6}"/>
          </ac:picMkLst>
        </pc:picChg>
        <pc:picChg chg="add mod modCrop">
          <ac:chgData name="Per-Arne Sundsbø" userId="8d6116bd-2402-4185-af62-c702fac9a5ae" providerId="ADAL" clId="{AD19E40D-502D-4F50-A0B4-712E51D89335}" dt="2024-02-06T19:09:57.744" v="5290" actId="14100"/>
          <ac:picMkLst>
            <pc:docMk/>
            <pc:sldMk cId="4031241084" sldId="860"/>
            <ac:picMk id="7" creationId="{90D4C941-8F21-F691-2239-DB9F398901FE}"/>
          </ac:picMkLst>
        </pc:picChg>
      </pc:sldChg>
      <pc:sldChg chg="addSp delSp modSp add mod">
        <pc:chgData name="Per-Arne Sundsbø" userId="8d6116bd-2402-4185-af62-c702fac9a5ae" providerId="ADAL" clId="{AD19E40D-502D-4F50-A0B4-712E51D89335}" dt="2024-02-06T19:36:04.486" v="5415" actId="14100"/>
        <pc:sldMkLst>
          <pc:docMk/>
          <pc:sldMk cId="797635888" sldId="861"/>
        </pc:sldMkLst>
        <pc:spChg chg="mod">
          <ac:chgData name="Per-Arne Sundsbø" userId="8d6116bd-2402-4185-af62-c702fac9a5ae" providerId="ADAL" clId="{AD19E40D-502D-4F50-A0B4-712E51D89335}" dt="2024-02-06T19:33:34.314" v="5402" actId="20577"/>
          <ac:spMkLst>
            <pc:docMk/>
            <pc:sldMk cId="797635888" sldId="861"/>
            <ac:spMk id="6" creationId="{6A05FBCE-3C4C-B8B1-2745-D27CA9E2393F}"/>
          </ac:spMkLst>
        </pc:spChg>
        <pc:spChg chg="del">
          <ac:chgData name="Per-Arne Sundsbø" userId="8d6116bd-2402-4185-af62-c702fac9a5ae" providerId="ADAL" clId="{AD19E40D-502D-4F50-A0B4-712E51D89335}" dt="2024-02-06T19:31:02.550" v="5360" actId="478"/>
          <ac:spMkLst>
            <pc:docMk/>
            <pc:sldMk cId="797635888" sldId="861"/>
            <ac:spMk id="8" creationId="{A89C8EB5-4EF6-575B-14DD-07ACE65F2A02}"/>
          </ac:spMkLst>
        </pc:spChg>
        <pc:picChg chg="add mod modCrop">
          <ac:chgData name="Per-Arne Sundsbø" userId="8d6116bd-2402-4185-af62-c702fac9a5ae" providerId="ADAL" clId="{AD19E40D-502D-4F50-A0B4-712E51D89335}" dt="2024-02-06T19:35:17.120" v="5410" actId="14100"/>
          <ac:picMkLst>
            <pc:docMk/>
            <pc:sldMk cId="797635888" sldId="861"/>
            <ac:picMk id="3" creationId="{36A89808-5947-38F8-C57B-EE64474C669F}"/>
          </ac:picMkLst>
        </pc:picChg>
        <pc:picChg chg="add mod">
          <ac:chgData name="Per-Arne Sundsbø" userId="8d6116bd-2402-4185-af62-c702fac9a5ae" providerId="ADAL" clId="{AD19E40D-502D-4F50-A0B4-712E51D89335}" dt="2024-02-06T19:36:04.486" v="5415" actId="14100"/>
          <ac:picMkLst>
            <pc:docMk/>
            <pc:sldMk cId="797635888" sldId="861"/>
            <ac:picMk id="4" creationId="{413F0D3D-A3F9-2BC2-FB44-59935D316D8D}"/>
          </ac:picMkLst>
        </pc:picChg>
        <pc:picChg chg="del">
          <ac:chgData name="Per-Arne Sundsbø" userId="8d6116bd-2402-4185-af62-c702fac9a5ae" providerId="ADAL" clId="{AD19E40D-502D-4F50-A0B4-712E51D89335}" dt="2024-02-06T19:26:22.586" v="5357" actId="478"/>
          <ac:picMkLst>
            <pc:docMk/>
            <pc:sldMk cId="797635888" sldId="861"/>
            <ac:picMk id="7" creationId="{90D4C941-8F21-F691-2239-DB9F398901FE}"/>
          </ac:picMkLst>
        </pc:picChg>
        <pc:picChg chg="add mod">
          <ac:chgData name="Per-Arne Sundsbø" userId="8d6116bd-2402-4185-af62-c702fac9a5ae" providerId="ADAL" clId="{AD19E40D-502D-4F50-A0B4-712E51D89335}" dt="2024-02-06T19:35:19.312" v="5411" actId="14100"/>
          <ac:picMkLst>
            <pc:docMk/>
            <pc:sldMk cId="797635888" sldId="861"/>
            <ac:picMk id="9" creationId="{10382736-CC7D-AA4B-4B53-6B0C49DE18BF}"/>
          </ac:picMkLst>
        </pc:picChg>
      </pc:sldChg>
      <pc:sldChg chg="add del">
        <pc:chgData name="Per-Arne Sundsbø" userId="8d6116bd-2402-4185-af62-c702fac9a5ae" providerId="ADAL" clId="{AD19E40D-502D-4F50-A0B4-712E51D89335}" dt="2024-02-06T10:21:15.315" v="4817" actId="2696"/>
        <pc:sldMkLst>
          <pc:docMk/>
          <pc:sldMk cId="3779279833" sldId="861"/>
        </pc:sldMkLst>
      </pc:sldChg>
      <pc:sldChg chg="add del">
        <pc:chgData name="Per-Arne Sundsbø" userId="8d6116bd-2402-4185-af62-c702fac9a5ae" providerId="ADAL" clId="{AD19E40D-502D-4F50-A0B4-712E51D89335}" dt="2024-02-07T07:52:23.686" v="7449" actId="2696"/>
        <pc:sldMkLst>
          <pc:docMk/>
          <pc:sldMk cId="2319976308" sldId="862"/>
        </pc:sldMkLst>
      </pc:sldChg>
      <pc:sldChg chg="addSp delSp modSp add mod">
        <pc:chgData name="Per-Arne Sundsbø" userId="8d6116bd-2402-4185-af62-c702fac9a5ae" providerId="ADAL" clId="{AD19E40D-502D-4F50-A0B4-712E51D89335}" dt="2024-02-08T07:02:17.269" v="8153" actId="1076"/>
        <pc:sldMkLst>
          <pc:docMk/>
          <pc:sldMk cId="3986514198" sldId="862"/>
        </pc:sldMkLst>
        <pc:spChg chg="mod">
          <ac:chgData name="Per-Arne Sundsbø" userId="8d6116bd-2402-4185-af62-c702fac9a5ae" providerId="ADAL" clId="{AD19E40D-502D-4F50-A0B4-712E51D89335}" dt="2024-02-07T08:13:10.178" v="7668" actId="20577"/>
          <ac:spMkLst>
            <pc:docMk/>
            <pc:sldMk cId="3986514198" sldId="862"/>
            <ac:spMk id="3" creationId="{84CA47DF-F0D6-68F6-1346-144E04B3E983}"/>
          </ac:spMkLst>
        </pc:spChg>
        <pc:spChg chg="del">
          <ac:chgData name="Per-Arne Sundsbø" userId="8d6116bd-2402-4185-af62-c702fac9a5ae" providerId="ADAL" clId="{AD19E40D-502D-4F50-A0B4-712E51D89335}" dt="2024-02-07T07:59:18.675" v="7564" actId="478"/>
          <ac:spMkLst>
            <pc:docMk/>
            <pc:sldMk cId="3986514198" sldId="862"/>
            <ac:spMk id="4" creationId="{3AD504A2-AFC8-5D72-C661-83A3A14DF807}"/>
          </ac:spMkLst>
        </pc:spChg>
        <pc:spChg chg="add mod">
          <ac:chgData name="Per-Arne Sundsbø" userId="8d6116bd-2402-4185-af62-c702fac9a5ae" providerId="ADAL" clId="{AD19E40D-502D-4F50-A0B4-712E51D89335}" dt="2024-02-08T07:02:17.269" v="8153" actId="1076"/>
          <ac:spMkLst>
            <pc:docMk/>
            <pc:sldMk cId="3986514198" sldId="862"/>
            <ac:spMk id="6" creationId="{DC5B22B9-F652-D550-1347-7609832C1C69}"/>
          </ac:spMkLst>
        </pc:spChg>
        <pc:picChg chg="del">
          <ac:chgData name="Per-Arne Sundsbø" userId="8d6116bd-2402-4185-af62-c702fac9a5ae" providerId="ADAL" clId="{AD19E40D-502D-4F50-A0B4-712E51D89335}" dt="2024-02-07T07:59:16.743" v="7563" actId="478"/>
          <ac:picMkLst>
            <pc:docMk/>
            <pc:sldMk cId="3986514198" sldId="862"/>
            <ac:picMk id="2" creationId="{BBC574C3-C8F3-9F46-A545-38156012743C}"/>
          </ac:picMkLst>
        </pc:picChg>
        <pc:picChg chg="add del mod">
          <ac:chgData name="Per-Arne Sundsbø" userId="8d6116bd-2402-4185-af62-c702fac9a5ae" providerId="ADAL" clId="{AD19E40D-502D-4F50-A0B4-712E51D89335}" dt="2024-02-07T08:06:11.453" v="7575" actId="478"/>
          <ac:picMkLst>
            <pc:docMk/>
            <pc:sldMk cId="3986514198" sldId="862"/>
            <ac:picMk id="5" creationId="{C43E9D86-ABDB-4508-91A3-013E574B6CAF}"/>
          </ac:picMkLst>
        </pc:picChg>
        <pc:picChg chg="add mod modCrop">
          <ac:chgData name="Per-Arne Sundsbø" userId="8d6116bd-2402-4185-af62-c702fac9a5ae" providerId="ADAL" clId="{AD19E40D-502D-4F50-A0B4-712E51D89335}" dt="2024-02-07T08:15:44.882" v="7697" actId="1076"/>
          <ac:picMkLst>
            <pc:docMk/>
            <pc:sldMk cId="3986514198" sldId="862"/>
            <ac:picMk id="7" creationId="{571B1946-307C-196D-CA38-495118CF17D3}"/>
          </ac:picMkLst>
        </pc:picChg>
        <pc:picChg chg="add mod modCrop">
          <ac:chgData name="Per-Arne Sundsbø" userId="8d6116bd-2402-4185-af62-c702fac9a5ae" providerId="ADAL" clId="{AD19E40D-502D-4F50-A0B4-712E51D89335}" dt="2024-02-07T08:17:04.588" v="7747" actId="1076"/>
          <ac:picMkLst>
            <pc:docMk/>
            <pc:sldMk cId="3986514198" sldId="862"/>
            <ac:picMk id="8" creationId="{041955E3-D183-6C40-26F9-9C8B28E9B4F3}"/>
          </ac:picMkLst>
        </pc:picChg>
      </pc:sldChg>
      <pc:sldChg chg="addSp delSp modSp add del mod ord">
        <pc:chgData name="Per-Arne Sundsbø" userId="8d6116bd-2402-4185-af62-c702fac9a5ae" providerId="ADAL" clId="{AD19E40D-502D-4F50-A0B4-712E51D89335}" dt="2024-02-07T08:49:19.322" v="8089" actId="47"/>
        <pc:sldMkLst>
          <pc:docMk/>
          <pc:sldMk cId="2107555433" sldId="863"/>
        </pc:sldMkLst>
        <pc:spChg chg="del">
          <ac:chgData name="Per-Arne Sundsbø" userId="8d6116bd-2402-4185-af62-c702fac9a5ae" providerId="ADAL" clId="{AD19E40D-502D-4F50-A0B4-712E51D89335}" dt="2024-02-07T08:38:36.139" v="7972" actId="478"/>
          <ac:spMkLst>
            <pc:docMk/>
            <pc:sldMk cId="2107555433" sldId="863"/>
            <ac:spMk id="29" creationId="{61CEED8D-3495-E61F-C96F-350B042A21F7}"/>
          </ac:spMkLst>
        </pc:spChg>
        <pc:spChg chg="del">
          <ac:chgData name="Per-Arne Sundsbø" userId="8d6116bd-2402-4185-af62-c702fac9a5ae" providerId="ADAL" clId="{AD19E40D-502D-4F50-A0B4-712E51D89335}" dt="2024-02-07T08:38:37.827" v="7973" actId="478"/>
          <ac:spMkLst>
            <pc:docMk/>
            <pc:sldMk cId="2107555433" sldId="863"/>
            <ac:spMk id="30" creationId="{7FE59392-BC30-5F5A-DE24-4DE7C83AE7FF}"/>
          </ac:spMkLst>
        </pc:spChg>
        <pc:picChg chg="del">
          <ac:chgData name="Per-Arne Sundsbø" userId="8d6116bd-2402-4185-af62-c702fac9a5ae" providerId="ADAL" clId="{AD19E40D-502D-4F50-A0B4-712E51D89335}" dt="2024-02-07T08:24:34.438" v="7797" actId="478"/>
          <ac:picMkLst>
            <pc:docMk/>
            <pc:sldMk cId="2107555433" sldId="863"/>
            <ac:picMk id="2" creationId="{F985D12E-7D5C-D560-213A-CF66E8AC9124}"/>
          </ac:picMkLst>
        </pc:picChg>
        <pc:picChg chg="del">
          <ac:chgData name="Per-Arne Sundsbø" userId="8d6116bd-2402-4185-af62-c702fac9a5ae" providerId="ADAL" clId="{AD19E40D-502D-4F50-A0B4-712E51D89335}" dt="2024-02-07T08:24:35.404" v="7798" actId="478"/>
          <ac:picMkLst>
            <pc:docMk/>
            <pc:sldMk cId="2107555433" sldId="863"/>
            <ac:picMk id="3" creationId="{B64BF8A5-E002-17A2-460D-C338D94EF91C}"/>
          </ac:picMkLst>
        </pc:picChg>
        <pc:picChg chg="add del mod">
          <ac:chgData name="Per-Arne Sundsbø" userId="8d6116bd-2402-4185-af62-c702fac9a5ae" providerId="ADAL" clId="{AD19E40D-502D-4F50-A0B4-712E51D89335}" dt="2024-02-07T08:29:37.034" v="7865" actId="21"/>
          <ac:picMkLst>
            <pc:docMk/>
            <pc:sldMk cId="2107555433" sldId="863"/>
            <ac:picMk id="4" creationId="{EA7BC1FD-4781-64FA-7EA2-F0CA44D26FA6}"/>
          </ac:picMkLst>
        </pc:picChg>
        <pc:picChg chg="add del mod">
          <ac:chgData name="Per-Arne Sundsbø" userId="8d6116bd-2402-4185-af62-c702fac9a5ae" providerId="ADAL" clId="{AD19E40D-502D-4F50-A0B4-712E51D89335}" dt="2024-02-07T08:48:29.243" v="8080" actId="21"/>
          <ac:picMkLst>
            <pc:docMk/>
            <pc:sldMk cId="2107555433" sldId="863"/>
            <ac:picMk id="10" creationId="{DB8EB8CB-F629-DA4E-DD3F-8CD247FD0812}"/>
          </ac:picMkLst>
        </pc:picChg>
        <pc:picChg chg="del">
          <ac:chgData name="Per-Arne Sundsbø" userId="8d6116bd-2402-4185-af62-c702fac9a5ae" providerId="ADAL" clId="{AD19E40D-502D-4F50-A0B4-712E51D89335}" dt="2024-02-07T08:28:21.304" v="7853" actId="478"/>
          <ac:picMkLst>
            <pc:docMk/>
            <pc:sldMk cId="2107555433" sldId="863"/>
            <ac:picMk id="17" creationId="{72330E4C-7EA4-B947-F1C3-5F8D5CC6115C}"/>
          </ac:picMkLst>
        </pc:picChg>
        <pc:picChg chg="del">
          <ac:chgData name="Per-Arne Sundsbø" userId="8d6116bd-2402-4185-af62-c702fac9a5ae" providerId="ADAL" clId="{AD19E40D-502D-4F50-A0B4-712E51D89335}" dt="2024-02-07T08:28:22.503" v="7854" actId="478"/>
          <ac:picMkLst>
            <pc:docMk/>
            <pc:sldMk cId="2107555433" sldId="863"/>
            <ac:picMk id="19" creationId="{265CC386-A4DB-A5F6-6D3B-ADE2942A89D5}"/>
          </ac:picMkLst>
        </pc:picChg>
        <pc:picChg chg="del">
          <ac:chgData name="Per-Arne Sundsbø" userId="8d6116bd-2402-4185-af62-c702fac9a5ae" providerId="ADAL" clId="{AD19E40D-502D-4F50-A0B4-712E51D89335}" dt="2024-02-07T08:28:24.811" v="7855" actId="478"/>
          <ac:picMkLst>
            <pc:docMk/>
            <pc:sldMk cId="2107555433" sldId="863"/>
            <ac:picMk id="22" creationId="{8D85A91E-D76F-311C-F5AE-36C376920E7B}"/>
          </ac:picMkLst>
        </pc:picChg>
        <pc:picChg chg="del">
          <ac:chgData name="Per-Arne Sundsbø" userId="8d6116bd-2402-4185-af62-c702fac9a5ae" providerId="ADAL" clId="{AD19E40D-502D-4F50-A0B4-712E51D89335}" dt="2024-02-07T08:28:30.920" v="7856" actId="21"/>
          <ac:picMkLst>
            <pc:docMk/>
            <pc:sldMk cId="2107555433" sldId="863"/>
            <ac:picMk id="24" creationId="{8266F9E3-5ABB-A7CD-AA39-108E0D8500B6}"/>
          </ac:picMkLst>
        </pc:picChg>
        <pc:picChg chg="del">
          <ac:chgData name="Per-Arne Sundsbø" userId="8d6116bd-2402-4185-af62-c702fac9a5ae" providerId="ADAL" clId="{AD19E40D-502D-4F50-A0B4-712E51D89335}" dt="2024-02-07T08:38:34.446" v="7971" actId="478"/>
          <ac:picMkLst>
            <pc:docMk/>
            <pc:sldMk cId="2107555433" sldId="863"/>
            <ac:picMk id="26" creationId="{C7F2C1F2-84BE-90B0-4C0F-036489C8A5E7}"/>
          </ac:picMkLst>
        </pc:picChg>
        <pc:picChg chg="del mod">
          <ac:chgData name="Per-Arne Sundsbø" userId="8d6116bd-2402-4185-af62-c702fac9a5ae" providerId="ADAL" clId="{AD19E40D-502D-4F50-A0B4-712E51D89335}" dt="2024-02-07T08:38:33.824" v="7970" actId="478"/>
          <ac:picMkLst>
            <pc:docMk/>
            <pc:sldMk cId="2107555433" sldId="863"/>
            <ac:picMk id="1030" creationId="{B8A50EB6-6EA9-EB72-A3C1-A03ABA573712}"/>
          </ac:picMkLst>
        </pc:picChg>
      </pc:sldChg>
      <pc:sldChg chg="addSp delSp modSp new mod">
        <pc:chgData name="Per-Arne Sundsbø" userId="8d6116bd-2402-4185-af62-c702fac9a5ae" providerId="ADAL" clId="{AD19E40D-502D-4F50-A0B4-712E51D89335}" dt="2024-02-07T08:48:12.557" v="8079" actId="1076"/>
        <pc:sldMkLst>
          <pc:docMk/>
          <pc:sldMk cId="3147437534" sldId="864"/>
        </pc:sldMkLst>
        <pc:spChg chg="add mod">
          <ac:chgData name="Per-Arne Sundsbø" userId="8d6116bd-2402-4185-af62-c702fac9a5ae" providerId="ADAL" clId="{AD19E40D-502D-4F50-A0B4-712E51D89335}" dt="2024-02-07T08:37:25.327" v="7961" actId="20577"/>
          <ac:spMkLst>
            <pc:docMk/>
            <pc:sldMk cId="3147437534" sldId="864"/>
            <ac:spMk id="2" creationId="{BD054922-A14D-C85C-1367-B373F424D9DF}"/>
          </ac:spMkLst>
        </pc:spChg>
        <pc:spChg chg="add mod">
          <ac:chgData name="Per-Arne Sundsbø" userId="8d6116bd-2402-4185-af62-c702fac9a5ae" providerId="ADAL" clId="{AD19E40D-502D-4F50-A0B4-712E51D89335}" dt="2024-02-07T08:32:05.286" v="7870"/>
          <ac:spMkLst>
            <pc:docMk/>
            <pc:sldMk cId="3147437534" sldId="864"/>
            <ac:spMk id="3" creationId="{3A6C41AB-AE4C-7EDB-DAD0-90A7C3C2B86E}"/>
          </ac:spMkLst>
        </pc:spChg>
        <pc:spChg chg="add mod">
          <ac:chgData name="Per-Arne Sundsbø" userId="8d6116bd-2402-4185-af62-c702fac9a5ae" providerId="ADAL" clId="{AD19E40D-502D-4F50-A0B4-712E51D89335}" dt="2024-02-07T08:44:22.892" v="8038" actId="1076"/>
          <ac:spMkLst>
            <pc:docMk/>
            <pc:sldMk cId="3147437534" sldId="864"/>
            <ac:spMk id="6" creationId="{35C8C94E-D75B-C0A5-4DC0-910B4D3F368C}"/>
          </ac:spMkLst>
        </pc:spChg>
        <pc:spChg chg="add mod">
          <ac:chgData name="Per-Arne Sundsbø" userId="8d6116bd-2402-4185-af62-c702fac9a5ae" providerId="ADAL" clId="{AD19E40D-502D-4F50-A0B4-712E51D89335}" dt="2024-02-07T08:44:02.663" v="8034" actId="1076"/>
          <ac:spMkLst>
            <pc:docMk/>
            <pc:sldMk cId="3147437534" sldId="864"/>
            <ac:spMk id="8" creationId="{288B77A1-508D-E02D-BB41-BF59AE8E1FD1}"/>
          </ac:spMkLst>
        </pc:spChg>
        <pc:spChg chg="add mod">
          <ac:chgData name="Per-Arne Sundsbø" userId="8d6116bd-2402-4185-af62-c702fac9a5ae" providerId="ADAL" clId="{AD19E40D-502D-4F50-A0B4-712E51D89335}" dt="2024-02-07T08:48:12.557" v="8079" actId="1076"/>
          <ac:spMkLst>
            <pc:docMk/>
            <pc:sldMk cId="3147437534" sldId="864"/>
            <ac:spMk id="11" creationId="{5949C8F0-0C0A-AF1F-337E-E7BE068FC1A5}"/>
          </ac:spMkLst>
        </pc:spChg>
        <pc:picChg chg="add mod modCrop">
          <ac:chgData name="Per-Arne Sundsbø" userId="8d6116bd-2402-4185-af62-c702fac9a5ae" providerId="ADAL" clId="{AD19E40D-502D-4F50-A0B4-712E51D89335}" dt="2024-02-07T08:47:52.505" v="8074" actId="14100"/>
          <ac:picMkLst>
            <pc:docMk/>
            <pc:sldMk cId="3147437534" sldId="864"/>
            <ac:picMk id="4" creationId="{9D97ABFB-93FF-B9CD-ED3D-5BFBC94D3C19}"/>
          </ac:picMkLst>
        </pc:picChg>
        <pc:picChg chg="add mod modCrop">
          <ac:chgData name="Per-Arne Sundsbø" userId="8d6116bd-2402-4185-af62-c702fac9a5ae" providerId="ADAL" clId="{AD19E40D-502D-4F50-A0B4-712E51D89335}" dt="2024-02-07T08:47:38.666" v="8068" actId="14100"/>
          <ac:picMkLst>
            <pc:docMk/>
            <pc:sldMk cId="3147437534" sldId="864"/>
            <ac:picMk id="5" creationId="{7D012B73-33D0-93BC-5E0F-C6BA9F845FB1}"/>
          </ac:picMkLst>
        </pc:picChg>
        <pc:picChg chg="add mod">
          <ac:chgData name="Per-Arne Sundsbø" userId="8d6116bd-2402-4185-af62-c702fac9a5ae" providerId="ADAL" clId="{AD19E40D-502D-4F50-A0B4-712E51D89335}" dt="2024-02-07T08:47:43.086" v="8071" actId="1076"/>
          <ac:picMkLst>
            <pc:docMk/>
            <pc:sldMk cId="3147437534" sldId="864"/>
            <ac:picMk id="7" creationId="{56454BEF-5B58-4649-7BD7-D9E778C3454D}"/>
          </ac:picMkLst>
        </pc:picChg>
        <pc:picChg chg="add del mod">
          <ac:chgData name="Per-Arne Sundsbø" userId="8d6116bd-2402-4185-af62-c702fac9a5ae" providerId="ADAL" clId="{AD19E40D-502D-4F50-A0B4-712E51D89335}" dt="2024-02-07T08:45:34.830" v="8050" actId="478"/>
          <ac:picMkLst>
            <pc:docMk/>
            <pc:sldMk cId="3147437534" sldId="864"/>
            <ac:picMk id="9" creationId="{33E5F69C-FC39-2402-129E-F9240D492101}"/>
          </ac:picMkLst>
        </pc:picChg>
        <pc:picChg chg="add del mod">
          <ac:chgData name="Per-Arne Sundsbø" userId="8d6116bd-2402-4185-af62-c702fac9a5ae" providerId="ADAL" clId="{AD19E40D-502D-4F50-A0B4-712E51D89335}" dt="2024-02-07T08:45:59.885" v="8053" actId="478"/>
          <ac:picMkLst>
            <pc:docMk/>
            <pc:sldMk cId="3147437534" sldId="864"/>
            <ac:picMk id="10" creationId="{603308D2-425C-09A5-7A0A-81FE68CFA895}"/>
          </ac:picMkLst>
        </pc:picChg>
      </pc:sldChg>
      <pc:sldMasterChg chg="addSp delSp modSp mod delSldLayout">
        <pc:chgData name="Per-Arne Sundsbø" userId="8d6116bd-2402-4185-af62-c702fac9a5ae" providerId="ADAL" clId="{AD19E40D-502D-4F50-A0B4-712E51D89335}" dt="2024-02-05T20:02:03.677" v="3931" actId="478"/>
        <pc:sldMasterMkLst>
          <pc:docMk/>
          <pc:sldMasterMk cId="0" sldId="2147483709"/>
        </pc:sldMasterMkLst>
        <pc:picChg chg="add mod ord">
          <ac:chgData name="Per-Arne Sundsbø" userId="8d6116bd-2402-4185-af62-c702fac9a5ae" providerId="ADAL" clId="{AD19E40D-502D-4F50-A0B4-712E51D89335}" dt="2024-02-05T20:02:00.748" v="3930" actId="167"/>
          <ac:picMkLst>
            <pc:docMk/>
            <pc:sldMasterMk cId="0" sldId="2147483709"/>
            <ac:picMk id="3" creationId="{BDC9A69F-F175-9553-567A-E11B9CF472DD}"/>
          </ac:picMkLst>
        </pc:picChg>
        <pc:picChg chg="del">
          <ac:chgData name="Per-Arne Sundsbø" userId="8d6116bd-2402-4185-af62-c702fac9a5ae" providerId="ADAL" clId="{AD19E40D-502D-4F50-A0B4-712E51D89335}" dt="2024-02-05T20:02:03.677" v="3931" actId="478"/>
          <ac:picMkLst>
            <pc:docMk/>
            <pc:sldMasterMk cId="0" sldId="2147483709"/>
            <ac:picMk id="7" creationId="{00000000-0000-0000-0000-000000000000}"/>
          </ac:picMkLst>
        </pc:picChg>
        <pc:sldLayoutChg chg="del">
          <pc:chgData name="Per-Arne Sundsbø" userId="8d6116bd-2402-4185-af62-c702fac9a5ae" providerId="ADAL" clId="{AD19E40D-502D-4F50-A0B4-712E51D89335}" dt="2024-02-01T18:39:18.630" v="73" actId="47"/>
          <pc:sldLayoutMkLst>
            <pc:docMk/>
            <pc:sldMasterMk cId="0" sldId="2147483709"/>
            <pc:sldLayoutMk cId="2554937471" sldId="2147483727"/>
          </pc:sldLayoutMkLst>
        </pc:sldLayoutChg>
      </pc:sldMasterChg>
    </pc:docChg>
  </pc:docChgLst>
  <pc:docChgLst>
    <pc:chgData name="Per-Arne Sundsbø" userId="8d6116bd-2402-4185-af62-c702fac9a5ae" providerId="ADAL" clId="{DA971C7B-A453-44B9-B045-598B1BC69642}"/>
    <pc:docChg chg="undo custSel addSld delSld modSld sldOrd">
      <pc:chgData name="Per-Arne Sundsbø" userId="8d6116bd-2402-4185-af62-c702fac9a5ae" providerId="ADAL" clId="{DA971C7B-A453-44B9-B045-598B1BC69642}" dt="2024-02-14T07:50:42.582" v="1376" actId="47"/>
      <pc:docMkLst>
        <pc:docMk/>
      </pc:docMkLst>
      <pc:sldChg chg="del">
        <pc:chgData name="Per-Arne Sundsbø" userId="8d6116bd-2402-4185-af62-c702fac9a5ae" providerId="ADAL" clId="{DA971C7B-A453-44B9-B045-598B1BC69642}" dt="2024-02-13T19:09:12.323" v="143" actId="47"/>
        <pc:sldMkLst>
          <pc:docMk/>
          <pc:sldMk cId="3604790426" sldId="257"/>
        </pc:sldMkLst>
      </pc:sldChg>
      <pc:sldChg chg="del">
        <pc:chgData name="Per-Arne Sundsbø" userId="8d6116bd-2402-4185-af62-c702fac9a5ae" providerId="ADAL" clId="{DA971C7B-A453-44B9-B045-598B1BC69642}" dt="2024-02-13T19:09:14.165" v="144" actId="47"/>
        <pc:sldMkLst>
          <pc:docMk/>
          <pc:sldMk cId="3512844" sldId="259"/>
        </pc:sldMkLst>
      </pc:sldChg>
      <pc:sldChg chg="modSp add mod ord">
        <pc:chgData name="Per-Arne Sundsbø" userId="8d6116bd-2402-4185-af62-c702fac9a5ae" providerId="ADAL" clId="{DA971C7B-A453-44B9-B045-598B1BC69642}" dt="2024-02-14T06:31:29.320" v="1314"/>
        <pc:sldMkLst>
          <pc:docMk/>
          <pc:sldMk cId="0" sldId="502"/>
        </pc:sldMkLst>
        <pc:spChg chg="mod">
          <ac:chgData name="Per-Arne Sundsbø" userId="8d6116bd-2402-4185-af62-c702fac9a5ae" providerId="ADAL" clId="{DA971C7B-A453-44B9-B045-598B1BC69642}" dt="2024-02-13T19:44:47.972" v="605" actId="207"/>
          <ac:spMkLst>
            <pc:docMk/>
            <pc:sldMk cId="0" sldId="502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4:47.972" v="605" actId="207"/>
          <ac:spMkLst>
            <pc:docMk/>
            <pc:sldMk cId="0" sldId="502"/>
            <ac:spMk id="8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19:47:43.825" v="631" actId="207"/>
        <pc:sldMkLst>
          <pc:docMk/>
          <pc:sldMk cId="0" sldId="504"/>
        </pc:sldMkLst>
        <pc:spChg chg="mod">
          <ac:chgData name="Per-Arne Sundsbø" userId="8d6116bd-2402-4185-af62-c702fac9a5ae" providerId="ADAL" clId="{DA971C7B-A453-44B9-B045-598B1BC69642}" dt="2024-02-13T19:47:43.825" v="631" actId="207"/>
          <ac:spMkLst>
            <pc:docMk/>
            <pc:sldMk cId="0" sldId="504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7:43.825" v="631" actId="207"/>
          <ac:spMkLst>
            <pc:docMk/>
            <pc:sldMk cId="0" sldId="504"/>
            <ac:spMk id="8" creationId="{00000000-0000-0000-0000-000000000000}"/>
          </ac:spMkLst>
        </pc:spChg>
      </pc:sldChg>
      <pc:sldChg chg="addSp modSp add mod ord">
        <pc:chgData name="Per-Arne Sundsbø" userId="8d6116bd-2402-4185-af62-c702fac9a5ae" providerId="ADAL" clId="{DA971C7B-A453-44B9-B045-598B1BC69642}" dt="2024-02-14T06:31:29.320" v="1314"/>
        <pc:sldMkLst>
          <pc:docMk/>
          <pc:sldMk cId="0" sldId="507"/>
        </pc:sldMkLst>
        <pc:spChg chg="mod">
          <ac:chgData name="Per-Arne Sundsbø" userId="8d6116bd-2402-4185-af62-c702fac9a5ae" providerId="ADAL" clId="{DA971C7B-A453-44B9-B045-598B1BC69642}" dt="2024-02-13T19:50:57.367" v="669" actId="1076"/>
          <ac:spMkLst>
            <pc:docMk/>
            <pc:sldMk cId="0" sldId="507"/>
            <ac:spMk id="5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5:05.933" v="607" actId="207"/>
          <ac:spMkLst>
            <pc:docMk/>
            <pc:sldMk cId="0" sldId="507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5:05.933" v="607" actId="207"/>
          <ac:spMkLst>
            <pc:docMk/>
            <pc:sldMk cId="0" sldId="507"/>
            <ac:spMk id="8" creationId="{00000000-0000-0000-0000-000000000000}"/>
          </ac:spMkLst>
        </pc:spChg>
        <pc:picChg chg="add mod">
          <ac:chgData name="Per-Arne Sundsbø" userId="8d6116bd-2402-4185-af62-c702fac9a5ae" providerId="ADAL" clId="{DA971C7B-A453-44B9-B045-598B1BC69642}" dt="2024-02-13T19:51:08.284" v="675" actId="1076"/>
          <ac:picMkLst>
            <pc:docMk/>
            <pc:sldMk cId="0" sldId="507"/>
            <ac:picMk id="2" creationId="{3B6F4C1C-A37D-E6DC-5F0E-527E25752FBB}"/>
          </ac:picMkLst>
        </pc:picChg>
        <pc:picChg chg="mod">
          <ac:chgData name="Per-Arne Sundsbø" userId="8d6116bd-2402-4185-af62-c702fac9a5ae" providerId="ADAL" clId="{DA971C7B-A453-44B9-B045-598B1BC69642}" dt="2024-02-13T19:50:54.768" v="668" actId="1076"/>
          <ac:picMkLst>
            <pc:docMk/>
            <pc:sldMk cId="0" sldId="507"/>
            <ac:picMk id="9" creationId="{00000000-0000-0000-0000-000000000000}"/>
          </ac:picMkLst>
        </pc:picChg>
      </pc:sldChg>
      <pc:sldChg chg="addSp modSp add mod ord">
        <pc:chgData name="Per-Arne Sundsbø" userId="8d6116bd-2402-4185-af62-c702fac9a5ae" providerId="ADAL" clId="{DA971C7B-A453-44B9-B045-598B1BC69642}" dt="2024-02-14T06:31:29.320" v="1314"/>
        <pc:sldMkLst>
          <pc:docMk/>
          <pc:sldMk cId="0" sldId="513"/>
        </pc:sldMkLst>
        <pc:spChg chg="add mod">
          <ac:chgData name="Per-Arne Sundsbø" userId="8d6116bd-2402-4185-af62-c702fac9a5ae" providerId="ADAL" clId="{DA971C7B-A453-44B9-B045-598B1BC69642}" dt="2024-02-13T19:57:41.809" v="724" actId="1076"/>
          <ac:spMkLst>
            <pc:docMk/>
            <pc:sldMk cId="0" sldId="513"/>
            <ac:spMk id="4" creationId="{C33F4C89-FFE9-6E26-0E9E-D65DBE4C999A}"/>
          </ac:spMkLst>
        </pc:spChg>
        <pc:spChg chg="mod ord">
          <ac:chgData name="Per-Arne Sundsbø" userId="8d6116bd-2402-4185-af62-c702fac9a5ae" providerId="ADAL" clId="{DA971C7B-A453-44B9-B045-598B1BC69642}" dt="2024-02-13T19:57:44.508" v="725" actId="1076"/>
          <ac:spMkLst>
            <pc:docMk/>
            <pc:sldMk cId="0" sldId="513"/>
            <ac:spMk id="5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4:53.935" v="606" actId="207"/>
          <ac:spMkLst>
            <pc:docMk/>
            <pc:sldMk cId="0" sldId="513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4:53.935" v="606" actId="207"/>
          <ac:spMkLst>
            <pc:docMk/>
            <pc:sldMk cId="0" sldId="513"/>
            <ac:spMk id="8" creationId="{00000000-0000-0000-0000-000000000000}"/>
          </ac:spMkLst>
        </pc:spChg>
        <pc:spChg chg="add mod">
          <ac:chgData name="Per-Arne Sundsbø" userId="8d6116bd-2402-4185-af62-c702fac9a5ae" providerId="ADAL" clId="{DA971C7B-A453-44B9-B045-598B1BC69642}" dt="2024-02-13T20:01:13.091" v="895" actId="20577"/>
          <ac:spMkLst>
            <pc:docMk/>
            <pc:sldMk cId="0" sldId="513"/>
            <ac:spMk id="9" creationId="{5BBA0831-10CA-4DBE-239E-7AF676092F7A}"/>
          </ac:spMkLst>
        </pc:spChg>
        <pc:spChg chg="mod">
          <ac:chgData name="Per-Arne Sundsbø" userId="8d6116bd-2402-4185-af62-c702fac9a5ae" providerId="ADAL" clId="{DA971C7B-A453-44B9-B045-598B1BC69642}" dt="2024-02-13T19:53:52.061" v="693" actId="20577"/>
          <ac:spMkLst>
            <pc:docMk/>
            <pc:sldMk cId="0" sldId="513"/>
            <ac:spMk id="12" creationId="{00000000-0000-0000-0000-000000000000}"/>
          </ac:spMkLst>
        </pc:spChg>
        <pc:picChg chg="add mod">
          <ac:chgData name="Per-Arne Sundsbø" userId="8d6116bd-2402-4185-af62-c702fac9a5ae" providerId="ADAL" clId="{DA971C7B-A453-44B9-B045-598B1BC69642}" dt="2024-02-13T19:57:38.638" v="723" actId="14100"/>
          <ac:picMkLst>
            <pc:docMk/>
            <pc:sldMk cId="0" sldId="513"/>
            <ac:picMk id="2" creationId="{2FC1FC20-DEFD-3640-3069-4FABEC832C7C}"/>
          </ac:picMkLst>
        </pc:picChg>
        <pc:picChg chg="add mod">
          <ac:chgData name="Per-Arne Sundsbø" userId="8d6116bd-2402-4185-af62-c702fac9a5ae" providerId="ADAL" clId="{DA971C7B-A453-44B9-B045-598B1BC69642}" dt="2024-02-13T19:57:46.323" v="726" actId="1076"/>
          <ac:picMkLst>
            <pc:docMk/>
            <pc:sldMk cId="0" sldId="513"/>
            <ac:picMk id="3" creationId="{F4631168-D6E8-A06D-FFB0-906C59F997AF}"/>
          </ac:picMkLst>
        </pc:picChg>
        <pc:picChg chg="mod modCrop">
          <ac:chgData name="Per-Arne Sundsbø" userId="8d6116bd-2402-4185-af62-c702fac9a5ae" providerId="ADAL" clId="{DA971C7B-A453-44B9-B045-598B1BC69642}" dt="2024-02-13T19:57:36.238" v="722" actId="14100"/>
          <ac:picMkLst>
            <pc:docMk/>
            <pc:sldMk cId="0" sldId="513"/>
            <ac:picMk id="7" creationId="{00000000-0000-0000-0000-000000000000}"/>
          </ac:picMkLst>
        </pc:picChg>
      </pc:sldChg>
      <pc:sldChg chg="modSp add del mod">
        <pc:chgData name="Per-Arne Sundsbø" userId="8d6116bd-2402-4185-af62-c702fac9a5ae" providerId="ADAL" clId="{DA971C7B-A453-44B9-B045-598B1BC69642}" dt="2024-02-13T19:51:25.962" v="676" actId="47"/>
        <pc:sldMkLst>
          <pc:docMk/>
          <pc:sldMk cId="0" sldId="514"/>
        </pc:sldMkLst>
        <pc:spChg chg="mod">
          <ac:chgData name="Per-Arne Sundsbø" userId="8d6116bd-2402-4185-af62-c702fac9a5ae" providerId="ADAL" clId="{DA971C7B-A453-44B9-B045-598B1BC69642}" dt="2024-02-13T19:45:22.781" v="608" actId="207"/>
          <ac:spMkLst>
            <pc:docMk/>
            <pc:sldMk cId="0" sldId="514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5:22.781" v="608" actId="207"/>
          <ac:spMkLst>
            <pc:docMk/>
            <pc:sldMk cId="0" sldId="514"/>
            <ac:spMk id="8" creationId="{00000000-0000-0000-0000-000000000000}"/>
          </ac:spMkLst>
        </pc:spChg>
      </pc:sldChg>
      <pc:sldChg chg="modSp add mod ord">
        <pc:chgData name="Per-Arne Sundsbø" userId="8d6116bd-2402-4185-af62-c702fac9a5ae" providerId="ADAL" clId="{DA971C7B-A453-44B9-B045-598B1BC69642}" dt="2024-02-14T06:31:29.320" v="1314"/>
        <pc:sldMkLst>
          <pc:docMk/>
          <pc:sldMk cId="0" sldId="516"/>
        </pc:sldMkLst>
        <pc:spChg chg="mod">
          <ac:chgData name="Per-Arne Sundsbø" userId="8d6116bd-2402-4185-af62-c702fac9a5ae" providerId="ADAL" clId="{DA971C7B-A453-44B9-B045-598B1BC69642}" dt="2024-02-13T19:52:01.371" v="679" actId="14100"/>
          <ac:spMkLst>
            <pc:docMk/>
            <pc:sldMk cId="0" sldId="516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52:04.367" v="680" actId="14100"/>
          <ac:spMkLst>
            <pc:docMk/>
            <pc:sldMk cId="0" sldId="516"/>
            <ac:spMk id="8" creationId="{00000000-0000-0000-0000-000000000000}"/>
          </ac:spMkLst>
        </pc:spChg>
      </pc:sldChg>
      <pc:sldChg chg="addSp delSp modSp add mod ord">
        <pc:chgData name="Per-Arne Sundsbø" userId="8d6116bd-2402-4185-af62-c702fac9a5ae" providerId="ADAL" clId="{DA971C7B-A453-44B9-B045-598B1BC69642}" dt="2024-02-14T06:31:29.320" v="1314"/>
        <pc:sldMkLst>
          <pc:docMk/>
          <pc:sldMk cId="0" sldId="521"/>
        </pc:sldMkLst>
        <pc:spChg chg="add mod">
          <ac:chgData name="Per-Arne Sundsbø" userId="8d6116bd-2402-4185-af62-c702fac9a5ae" providerId="ADAL" clId="{DA971C7B-A453-44B9-B045-598B1BC69642}" dt="2024-02-13T19:38:07.774" v="534"/>
          <ac:spMkLst>
            <pc:docMk/>
            <pc:sldMk cId="0" sldId="521"/>
            <ac:spMk id="2" creationId="{E62D501F-3216-8E33-00A7-4E8D1E03D8CB}"/>
          </ac:spMkLst>
        </pc:spChg>
        <pc:spChg chg="mod">
          <ac:chgData name="Per-Arne Sundsbø" userId="8d6116bd-2402-4185-af62-c702fac9a5ae" providerId="ADAL" clId="{DA971C7B-A453-44B9-B045-598B1BC69642}" dt="2024-02-13T19:43:08.664" v="602" actId="1076"/>
          <ac:spMkLst>
            <pc:docMk/>
            <pc:sldMk cId="0" sldId="521"/>
            <ac:spMk id="5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39:35.296" v="551" actId="207"/>
          <ac:spMkLst>
            <pc:docMk/>
            <pc:sldMk cId="0" sldId="521"/>
            <ac:spMk id="6" creationId="{00000000-0000-0000-0000-000000000000}"/>
          </ac:spMkLst>
        </pc:spChg>
        <pc:spChg chg="del">
          <ac:chgData name="Per-Arne Sundsbø" userId="8d6116bd-2402-4185-af62-c702fac9a5ae" providerId="ADAL" clId="{DA971C7B-A453-44B9-B045-598B1BC69642}" dt="2024-02-13T19:38:06.362" v="533" actId="478"/>
          <ac:spMkLst>
            <pc:docMk/>
            <pc:sldMk cId="0" sldId="521"/>
            <ac:spMk id="8" creationId="{00000000-0000-0000-0000-000000000000}"/>
          </ac:spMkLst>
        </pc:spChg>
        <pc:spChg chg="del">
          <ac:chgData name="Per-Arne Sundsbø" userId="8d6116bd-2402-4185-af62-c702fac9a5ae" providerId="ADAL" clId="{DA971C7B-A453-44B9-B045-598B1BC69642}" dt="2024-02-13T19:38:22.375" v="536" actId="478"/>
          <ac:spMkLst>
            <pc:docMk/>
            <pc:sldMk cId="0" sldId="521"/>
            <ac:spMk id="9" creationId="{00000000-0000-0000-0000-000000000000}"/>
          </ac:spMkLst>
        </pc:spChg>
        <pc:spChg chg="add mod">
          <ac:chgData name="Per-Arne Sundsbø" userId="8d6116bd-2402-4185-af62-c702fac9a5ae" providerId="ADAL" clId="{DA971C7B-A453-44B9-B045-598B1BC69642}" dt="2024-02-13T19:42:25.104" v="593" actId="14100"/>
          <ac:spMkLst>
            <pc:docMk/>
            <pc:sldMk cId="0" sldId="521"/>
            <ac:spMk id="10" creationId="{007F3ACB-516A-719B-82D1-E7E9E0500C73}"/>
          </ac:spMkLst>
        </pc:spChg>
        <pc:spChg chg="mod">
          <ac:chgData name="Per-Arne Sundsbø" userId="8d6116bd-2402-4185-af62-c702fac9a5ae" providerId="ADAL" clId="{DA971C7B-A453-44B9-B045-598B1BC69642}" dt="2024-02-13T19:41:00.820" v="569" actId="1076"/>
          <ac:spMkLst>
            <pc:docMk/>
            <pc:sldMk cId="0" sldId="521"/>
            <ac:spMk id="12" creationId="{00000000-0000-0000-0000-000000000000}"/>
          </ac:spMkLst>
        </pc:spChg>
        <pc:picChg chg="add mod modCrop">
          <ac:chgData name="Per-Arne Sundsbø" userId="8d6116bd-2402-4185-af62-c702fac9a5ae" providerId="ADAL" clId="{DA971C7B-A453-44B9-B045-598B1BC69642}" dt="2024-02-13T19:41:14.601" v="572" actId="732"/>
          <ac:picMkLst>
            <pc:docMk/>
            <pc:sldMk cId="0" sldId="521"/>
            <ac:picMk id="3" creationId="{5FD2285C-8380-8160-4640-DD4CC6345543}"/>
          </ac:picMkLst>
        </pc:picChg>
        <pc:picChg chg="add mod">
          <ac:chgData name="Per-Arne Sundsbø" userId="8d6116bd-2402-4185-af62-c702fac9a5ae" providerId="ADAL" clId="{DA971C7B-A453-44B9-B045-598B1BC69642}" dt="2024-02-13T19:40:23.798" v="560" actId="1076"/>
          <ac:picMkLst>
            <pc:docMk/>
            <pc:sldMk cId="0" sldId="521"/>
            <ac:picMk id="4" creationId="{F0B4D1AB-D40A-F9EB-BADF-95C847E34F1B}"/>
          </ac:picMkLst>
        </pc:picChg>
        <pc:picChg chg="mod">
          <ac:chgData name="Per-Arne Sundsbø" userId="8d6116bd-2402-4185-af62-c702fac9a5ae" providerId="ADAL" clId="{DA971C7B-A453-44B9-B045-598B1BC69642}" dt="2024-02-13T19:42:55.863" v="599" actId="1076"/>
          <ac:picMkLst>
            <pc:docMk/>
            <pc:sldMk cId="0" sldId="521"/>
            <ac:picMk id="7" creationId="{00000000-0000-0000-0000-000000000000}"/>
          </ac:picMkLst>
        </pc:picChg>
      </pc:sldChg>
      <pc:sldChg chg="del">
        <pc:chgData name="Per-Arne Sundsbø" userId="8d6116bd-2402-4185-af62-c702fac9a5ae" providerId="ADAL" clId="{DA971C7B-A453-44B9-B045-598B1BC69642}" dt="2024-02-13T18:51:29.620" v="5" actId="47"/>
        <pc:sldMkLst>
          <pc:docMk/>
          <pc:sldMk cId="0" sldId="549"/>
        </pc:sldMkLst>
      </pc:sldChg>
      <pc:sldChg chg="del">
        <pc:chgData name="Per-Arne Sundsbø" userId="8d6116bd-2402-4185-af62-c702fac9a5ae" providerId="ADAL" clId="{DA971C7B-A453-44B9-B045-598B1BC69642}" dt="2024-02-13T19:00:29.497" v="42" actId="47"/>
        <pc:sldMkLst>
          <pc:docMk/>
          <pc:sldMk cId="0" sldId="553"/>
        </pc:sldMkLst>
      </pc:sldChg>
      <pc:sldChg chg="addSp delSp modSp add mod">
        <pc:chgData name="Per-Arne Sundsbø" userId="8d6116bd-2402-4185-af62-c702fac9a5ae" providerId="ADAL" clId="{DA971C7B-A453-44B9-B045-598B1BC69642}" dt="2024-02-13T20:35:20.500" v="1054" actId="478"/>
        <pc:sldMkLst>
          <pc:docMk/>
          <pc:sldMk cId="0" sldId="573"/>
        </pc:sldMkLst>
        <pc:spChg chg="add mod">
          <ac:chgData name="Per-Arne Sundsbø" userId="8d6116bd-2402-4185-af62-c702fac9a5ae" providerId="ADAL" clId="{DA971C7B-A453-44B9-B045-598B1BC69642}" dt="2024-02-13T20:35:14.889" v="1052" actId="790"/>
          <ac:spMkLst>
            <pc:docMk/>
            <pc:sldMk cId="0" sldId="573"/>
            <ac:spMk id="2" creationId="{17B6588C-B1E5-8FF3-6489-3CC2636FEB97}"/>
          </ac:spMkLst>
        </pc:spChg>
        <pc:spChg chg="add mod">
          <ac:chgData name="Per-Arne Sundsbø" userId="8d6116bd-2402-4185-af62-c702fac9a5ae" providerId="ADAL" clId="{DA971C7B-A453-44B9-B045-598B1BC69642}" dt="2024-02-13T20:34:22.442" v="1007"/>
          <ac:spMkLst>
            <pc:docMk/>
            <pc:sldMk cId="0" sldId="573"/>
            <ac:spMk id="3" creationId="{3D43F464-BC12-4568-98BA-5F7809C98787}"/>
          </ac:spMkLst>
        </pc:spChg>
        <pc:spChg chg="del mod">
          <ac:chgData name="Per-Arne Sundsbø" userId="8d6116bd-2402-4185-af62-c702fac9a5ae" providerId="ADAL" clId="{DA971C7B-A453-44B9-B045-598B1BC69642}" dt="2024-02-13T20:35:20.500" v="1054" actId="478"/>
          <ac:spMkLst>
            <pc:docMk/>
            <pc:sldMk cId="0" sldId="573"/>
            <ac:spMk id="5" creationId="{00000000-0000-0000-0000-000000000000}"/>
          </ac:spMkLst>
        </pc:spChg>
        <pc:spChg chg="del mod">
          <ac:chgData name="Per-Arne Sundsbø" userId="8d6116bd-2402-4185-af62-c702fac9a5ae" providerId="ADAL" clId="{DA971C7B-A453-44B9-B045-598B1BC69642}" dt="2024-02-13T20:35:18.408" v="1053" actId="478"/>
          <ac:spMkLst>
            <pc:docMk/>
            <pc:sldMk cId="0" sldId="573"/>
            <ac:spMk id="6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19:47:51.736" v="632" actId="207"/>
        <pc:sldMkLst>
          <pc:docMk/>
          <pc:sldMk cId="0" sldId="574"/>
        </pc:sldMkLst>
        <pc:spChg chg="mod">
          <ac:chgData name="Per-Arne Sundsbø" userId="8d6116bd-2402-4185-af62-c702fac9a5ae" providerId="ADAL" clId="{DA971C7B-A453-44B9-B045-598B1BC69642}" dt="2024-02-13T19:47:51.736" v="632" actId="207"/>
          <ac:spMkLst>
            <pc:docMk/>
            <pc:sldMk cId="0" sldId="574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47:51.736" v="632" actId="207"/>
          <ac:spMkLst>
            <pc:docMk/>
            <pc:sldMk cId="0" sldId="574"/>
            <ac:spMk id="8" creationId="{00000000-0000-0000-0000-000000000000}"/>
          </ac:spMkLst>
        </pc:spChg>
      </pc:sldChg>
      <pc:sldChg chg="del">
        <pc:chgData name="Per-Arne Sundsbø" userId="8d6116bd-2402-4185-af62-c702fac9a5ae" providerId="ADAL" clId="{DA971C7B-A453-44B9-B045-598B1BC69642}" dt="2024-02-13T18:51:47.250" v="9" actId="47"/>
        <pc:sldMkLst>
          <pc:docMk/>
          <pc:sldMk cId="0" sldId="575"/>
        </pc:sldMkLst>
      </pc:sldChg>
      <pc:sldChg chg="add del">
        <pc:chgData name="Per-Arne Sundsbø" userId="8d6116bd-2402-4185-af62-c702fac9a5ae" providerId="ADAL" clId="{DA971C7B-A453-44B9-B045-598B1BC69642}" dt="2024-02-13T19:43:15.063" v="603" actId="47"/>
        <pc:sldMkLst>
          <pc:docMk/>
          <pc:sldMk cId="3094247890" sldId="578"/>
        </pc:sldMkLst>
      </pc:sldChg>
      <pc:sldChg chg="del">
        <pc:chgData name="Per-Arne Sundsbø" userId="8d6116bd-2402-4185-af62-c702fac9a5ae" providerId="ADAL" clId="{DA971C7B-A453-44B9-B045-598B1BC69642}" dt="2024-02-13T19:00:32.162" v="43" actId="47"/>
        <pc:sldMkLst>
          <pc:docMk/>
          <pc:sldMk cId="3552837111" sldId="645"/>
        </pc:sldMkLst>
      </pc:sldChg>
      <pc:sldChg chg="del">
        <pc:chgData name="Per-Arne Sundsbø" userId="8d6116bd-2402-4185-af62-c702fac9a5ae" providerId="ADAL" clId="{DA971C7B-A453-44B9-B045-598B1BC69642}" dt="2024-02-13T19:00:07.362" v="38" actId="47"/>
        <pc:sldMkLst>
          <pc:docMk/>
          <pc:sldMk cId="569857923" sldId="653"/>
        </pc:sldMkLst>
      </pc:sldChg>
      <pc:sldChg chg="del">
        <pc:chgData name="Per-Arne Sundsbø" userId="8d6116bd-2402-4185-af62-c702fac9a5ae" providerId="ADAL" clId="{DA971C7B-A453-44B9-B045-598B1BC69642}" dt="2024-02-13T19:25:58.461" v="386" actId="47"/>
        <pc:sldMkLst>
          <pc:docMk/>
          <pc:sldMk cId="4034023766" sldId="661"/>
        </pc:sldMkLst>
      </pc:sldChg>
      <pc:sldChg chg="modSp mod">
        <pc:chgData name="Per-Arne Sundsbø" userId="8d6116bd-2402-4185-af62-c702fac9a5ae" providerId="ADAL" clId="{DA971C7B-A453-44B9-B045-598B1BC69642}" dt="2024-02-13T19:07:57.525" v="137" actId="207"/>
        <pc:sldMkLst>
          <pc:docMk/>
          <pc:sldMk cId="1085889388" sldId="662"/>
        </pc:sldMkLst>
        <pc:spChg chg="mod">
          <ac:chgData name="Per-Arne Sundsbø" userId="8d6116bd-2402-4185-af62-c702fac9a5ae" providerId="ADAL" clId="{DA971C7B-A453-44B9-B045-598B1BC69642}" dt="2024-02-13T19:07:57.525" v="137" actId="207"/>
          <ac:spMkLst>
            <pc:docMk/>
            <pc:sldMk cId="1085889388" sldId="662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7:57.525" v="137" actId="207"/>
          <ac:spMkLst>
            <pc:docMk/>
            <pc:sldMk cId="1085889388" sldId="662"/>
            <ac:spMk id="9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DA971C7B-A453-44B9-B045-598B1BC69642}" dt="2024-02-13T19:49:21.901" v="661" actId="478"/>
        <pc:sldMkLst>
          <pc:docMk/>
          <pc:sldMk cId="3804274029" sldId="663"/>
        </pc:sldMkLst>
        <pc:spChg chg="add del mod">
          <ac:chgData name="Per-Arne Sundsbø" userId="8d6116bd-2402-4185-af62-c702fac9a5ae" providerId="ADAL" clId="{DA971C7B-A453-44B9-B045-598B1BC69642}" dt="2024-02-13T19:48:50.449" v="635"/>
          <ac:spMkLst>
            <pc:docMk/>
            <pc:sldMk cId="3804274029" sldId="663"/>
            <ac:spMk id="2" creationId="{FCBC84DA-C70D-2619-B8FF-9DC4E916D796}"/>
          </ac:spMkLst>
        </pc:spChg>
        <pc:spChg chg="add del mod">
          <ac:chgData name="Per-Arne Sundsbø" userId="8d6116bd-2402-4185-af62-c702fac9a5ae" providerId="ADAL" clId="{DA971C7B-A453-44B9-B045-598B1BC69642}" dt="2024-02-13T19:48:50.449" v="635"/>
          <ac:spMkLst>
            <pc:docMk/>
            <pc:sldMk cId="3804274029" sldId="663"/>
            <ac:spMk id="3" creationId="{F74DCEB5-2CD0-3833-1F77-7B7D62310EB7}"/>
          </ac:spMkLst>
        </pc:spChg>
        <pc:spChg chg="add mod">
          <ac:chgData name="Per-Arne Sundsbø" userId="8d6116bd-2402-4185-af62-c702fac9a5ae" providerId="ADAL" clId="{DA971C7B-A453-44B9-B045-598B1BC69642}" dt="2024-02-13T19:49:16.364" v="660" actId="255"/>
          <ac:spMkLst>
            <pc:docMk/>
            <pc:sldMk cId="3804274029" sldId="663"/>
            <ac:spMk id="4" creationId="{5F5E2CA9-596E-341F-503A-04AA4255EE80}"/>
          </ac:spMkLst>
        </pc:spChg>
        <pc:spChg chg="add mod">
          <ac:chgData name="Per-Arne Sundsbø" userId="8d6116bd-2402-4185-af62-c702fac9a5ae" providerId="ADAL" clId="{DA971C7B-A453-44B9-B045-598B1BC69642}" dt="2024-02-13T19:48:53.703" v="636"/>
          <ac:spMkLst>
            <pc:docMk/>
            <pc:sldMk cId="3804274029" sldId="663"/>
            <ac:spMk id="5" creationId="{F6FD78F2-7EA0-6978-64C8-F8E5283714F8}"/>
          </ac:spMkLst>
        </pc:spChg>
        <pc:spChg chg="del mod">
          <ac:chgData name="Per-Arne Sundsbø" userId="8d6116bd-2402-4185-af62-c702fac9a5ae" providerId="ADAL" clId="{DA971C7B-A453-44B9-B045-598B1BC69642}" dt="2024-02-13T19:49:21.901" v="661" actId="478"/>
          <ac:spMkLst>
            <pc:docMk/>
            <pc:sldMk cId="3804274029" sldId="663"/>
            <ac:spMk id="6" creationId="{00000000-0000-0000-0000-000000000000}"/>
          </ac:spMkLst>
        </pc:spChg>
        <pc:spChg chg="del">
          <ac:chgData name="Per-Arne Sundsbø" userId="8d6116bd-2402-4185-af62-c702fac9a5ae" providerId="ADAL" clId="{DA971C7B-A453-44B9-B045-598B1BC69642}" dt="2024-02-13T19:35:52.332" v="529" actId="478"/>
          <ac:spMkLst>
            <pc:docMk/>
            <pc:sldMk cId="3804274029" sldId="663"/>
            <ac:spMk id="13" creationId="{00000000-0000-0000-0000-000000000000}"/>
          </ac:spMkLst>
        </pc:spChg>
      </pc:sldChg>
      <pc:sldChg chg="del">
        <pc:chgData name="Per-Arne Sundsbø" userId="8d6116bd-2402-4185-af62-c702fac9a5ae" providerId="ADAL" clId="{DA971C7B-A453-44B9-B045-598B1BC69642}" dt="2024-02-13T19:28:10.197" v="400" actId="47"/>
        <pc:sldMkLst>
          <pc:docMk/>
          <pc:sldMk cId="2154977364" sldId="668"/>
        </pc:sldMkLst>
      </pc:sldChg>
      <pc:sldChg chg="addSp delSp modSp mod">
        <pc:chgData name="Per-Arne Sundsbø" userId="8d6116bd-2402-4185-af62-c702fac9a5ae" providerId="ADAL" clId="{DA971C7B-A453-44B9-B045-598B1BC69642}" dt="2024-02-13T19:25:41.105" v="385" actId="14100"/>
        <pc:sldMkLst>
          <pc:docMk/>
          <pc:sldMk cId="831569252" sldId="672"/>
        </pc:sldMkLst>
        <pc:spChg chg="add mod">
          <ac:chgData name="Per-Arne Sundsbø" userId="8d6116bd-2402-4185-af62-c702fac9a5ae" providerId="ADAL" clId="{DA971C7B-A453-44B9-B045-598B1BC69642}" dt="2024-02-13T19:25:41.105" v="385" actId="14100"/>
          <ac:spMkLst>
            <pc:docMk/>
            <pc:sldMk cId="831569252" sldId="672"/>
            <ac:spMk id="7" creationId="{A2F02AF9-5F0F-D602-29A7-F0504F20FC17}"/>
          </ac:spMkLst>
        </pc:spChg>
        <pc:spChg chg="del mod">
          <ac:chgData name="Per-Arne Sundsbø" userId="8d6116bd-2402-4185-af62-c702fac9a5ae" providerId="ADAL" clId="{DA971C7B-A453-44B9-B045-598B1BC69642}" dt="2024-02-13T18:59:33.802" v="34" actId="478"/>
          <ac:spMkLst>
            <pc:docMk/>
            <pc:sldMk cId="831569252" sldId="672"/>
            <ac:spMk id="47107" creationId="{00000000-0000-0000-0000-000000000000}"/>
          </ac:spMkLst>
        </pc:spChg>
      </pc:sldChg>
      <pc:sldChg chg="del">
        <pc:chgData name="Per-Arne Sundsbø" userId="8d6116bd-2402-4185-af62-c702fac9a5ae" providerId="ADAL" clId="{DA971C7B-A453-44B9-B045-598B1BC69642}" dt="2024-02-13T18:51:11.550" v="1" actId="47"/>
        <pc:sldMkLst>
          <pc:docMk/>
          <pc:sldMk cId="506291606" sldId="678"/>
        </pc:sldMkLst>
      </pc:sldChg>
      <pc:sldChg chg="modSp add mod modClrScheme chgLayout">
        <pc:chgData name="Per-Arne Sundsbø" userId="8d6116bd-2402-4185-af62-c702fac9a5ae" providerId="ADAL" clId="{DA971C7B-A453-44B9-B045-598B1BC69642}" dt="2024-02-14T06:30:54.070" v="1312" actId="14100"/>
        <pc:sldMkLst>
          <pc:docMk/>
          <pc:sldMk cId="3286456932" sldId="688"/>
        </pc:sldMkLst>
        <pc:spChg chg="mod">
          <ac:chgData name="Per-Arne Sundsbø" userId="8d6116bd-2402-4185-af62-c702fac9a5ae" providerId="ADAL" clId="{DA971C7B-A453-44B9-B045-598B1BC69642}" dt="2024-02-14T06:30:42.592" v="1309" actId="255"/>
          <ac:spMkLst>
            <pc:docMk/>
            <pc:sldMk cId="3286456932" sldId="688"/>
            <ac:spMk id="8" creationId="{00000000-0000-0000-0000-000000000000}"/>
          </ac:spMkLst>
        </pc:spChg>
        <pc:picChg chg="mod">
          <ac:chgData name="Per-Arne Sundsbø" userId="8d6116bd-2402-4185-af62-c702fac9a5ae" providerId="ADAL" clId="{DA971C7B-A453-44B9-B045-598B1BC69642}" dt="2024-02-14T06:30:48.047" v="1310" actId="14100"/>
          <ac:picMkLst>
            <pc:docMk/>
            <pc:sldMk cId="3286456932" sldId="688"/>
            <ac:picMk id="10" creationId="{00000000-0000-0000-0000-000000000000}"/>
          </ac:picMkLst>
        </pc:picChg>
        <pc:picChg chg="mod">
          <ac:chgData name="Per-Arne Sundsbø" userId="8d6116bd-2402-4185-af62-c702fac9a5ae" providerId="ADAL" clId="{DA971C7B-A453-44B9-B045-598B1BC69642}" dt="2024-02-14T06:30:54.070" v="1312" actId="14100"/>
          <ac:picMkLst>
            <pc:docMk/>
            <pc:sldMk cId="3286456932" sldId="688"/>
            <ac:picMk id="17" creationId="{00000000-0000-0000-0000-000000000000}"/>
          </ac:picMkLst>
        </pc:picChg>
      </pc:sldChg>
      <pc:sldChg chg="add del mod modClrScheme chgLayout">
        <pc:chgData name="Per-Arne Sundsbø" userId="8d6116bd-2402-4185-af62-c702fac9a5ae" providerId="ADAL" clId="{DA971C7B-A453-44B9-B045-598B1BC69642}" dt="2024-02-14T06:29:45.775" v="1303" actId="2696"/>
        <pc:sldMkLst>
          <pc:docMk/>
          <pc:sldMk cId="4227340253" sldId="690"/>
        </pc:sldMkLst>
      </pc:sldChg>
      <pc:sldChg chg="modSp add del mod modClrScheme chgLayout">
        <pc:chgData name="Per-Arne Sundsbø" userId="8d6116bd-2402-4185-af62-c702fac9a5ae" providerId="ADAL" clId="{DA971C7B-A453-44B9-B045-598B1BC69642}" dt="2024-02-14T06:30:21.436" v="1306" actId="47"/>
        <pc:sldMkLst>
          <pc:docMk/>
          <pc:sldMk cId="230537004" sldId="691"/>
        </pc:sldMkLst>
        <pc:spChg chg="mod">
          <ac:chgData name="Per-Arne Sundsbø" userId="8d6116bd-2402-4185-af62-c702fac9a5ae" providerId="ADAL" clId="{DA971C7B-A453-44B9-B045-598B1BC69642}" dt="2024-02-14T06:30:07.451" v="1305" actId="207"/>
          <ac:spMkLst>
            <pc:docMk/>
            <pc:sldMk cId="230537004" sldId="691"/>
            <ac:spMk id="902146" creationId="{00000000-0000-0000-0000-000000000000}"/>
          </ac:spMkLst>
        </pc:spChg>
      </pc:sldChg>
      <pc:sldChg chg="add del">
        <pc:chgData name="Per-Arne Sundsbø" userId="8d6116bd-2402-4185-af62-c702fac9a5ae" providerId="ADAL" clId="{DA971C7B-A453-44B9-B045-598B1BC69642}" dt="2024-02-14T06:31:54.810" v="1315" actId="47"/>
        <pc:sldMkLst>
          <pc:docMk/>
          <pc:sldMk cId="3141273625" sldId="712"/>
        </pc:sldMkLst>
      </pc:sldChg>
      <pc:sldChg chg="addSp delSp modSp add mod">
        <pc:chgData name="Per-Arne Sundsbø" userId="8d6116bd-2402-4185-af62-c702fac9a5ae" providerId="ADAL" clId="{DA971C7B-A453-44B9-B045-598B1BC69642}" dt="2024-02-14T06:26:15.070" v="1206" actId="255"/>
        <pc:sldMkLst>
          <pc:docMk/>
          <pc:sldMk cId="132445092" sldId="726"/>
        </pc:sldMkLst>
        <pc:spChg chg="del">
          <ac:chgData name="Per-Arne Sundsbø" userId="8d6116bd-2402-4185-af62-c702fac9a5ae" providerId="ADAL" clId="{DA971C7B-A453-44B9-B045-598B1BC69642}" dt="2024-02-13T19:31:02.092" v="415" actId="478"/>
          <ac:spMkLst>
            <pc:docMk/>
            <pc:sldMk cId="132445092" sldId="726"/>
            <ac:spMk id="3" creationId="{8A7FEB57-80A8-87DD-A8C7-E646C3628A8E}"/>
          </ac:spMkLst>
        </pc:spChg>
        <pc:spChg chg="mod">
          <ac:chgData name="Per-Arne Sundsbø" userId="8d6116bd-2402-4185-af62-c702fac9a5ae" providerId="ADAL" clId="{DA971C7B-A453-44B9-B045-598B1BC69642}" dt="2024-02-14T06:26:15.070" v="1206" actId="255"/>
          <ac:spMkLst>
            <pc:docMk/>
            <pc:sldMk cId="132445092" sldId="726"/>
            <ac:spMk id="6" creationId="{00000000-0000-0000-0000-000000000000}"/>
          </ac:spMkLst>
        </pc:spChg>
        <pc:picChg chg="add mod ord">
          <ac:chgData name="Per-Arne Sundsbø" userId="8d6116bd-2402-4185-af62-c702fac9a5ae" providerId="ADAL" clId="{DA971C7B-A453-44B9-B045-598B1BC69642}" dt="2024-02-14T06:26:00.243" v="1204" actId="14100"/>
          <ac:picMkLst>
            <pc:docMk/>
            <pc:sldMk cId="132445092" sldId="726"/>
            <ac:picMk id="2" creationId="{079C97C7-1D6F-31EF-CF62-602E60261661}"/>
          </ac:picMkLst>
        </pc:picChg>
        <pc:picChg chg="add mod">
          <ac:chgData name="Per-Arne Sundsbø" userId="8d6116bd-2402-4185-af62-c702fac9a5ae" providerId="ADAL" clId="{DA971C7B-A453-44B9-B045-598B1BC69642}" dt="2024-02-13T19:32:17.849" v="440" actId="1076"/>
          <ac:picMkLst>
            <pc:docMk/>
            <pc:sldMk cId="132445092" sldId="726"/>
            <ac:picMk id="4" creationId="{3D9F0108-36FA-565B-D841-105FC71D9297}"/>
          </ac:picMkLst>
        </pc:picChg>
        <pc:picChg chg="add mod">
          <ac:chgData name="Per-Arne Sundsbø" userId="8d6116bd-2402-4185-af62-c702fac9a5ae" providerId="ADAL" clId="{DA971C7B-A453-44B9-B045-598B1BC69642}" dt="2024-02-13T19:32:13.380" v="438" actId="1076"/>
          <ac:picMkLst>
            <pc:docMk/>
            <pc:sldMk cId="132445092" sldId="726"/>
            <ac:picMk id="5" creationId="{294CB14E-FED1-F286-BF06-F322411C0134}"/>
          </ac:picMkLst>
        </pc:picChg>
        <pc:picChg chg="del">
          <ac:chgData name="Per-Arne Sundsbø" userId="8d6116bd-2402-4185-af62-c702fac9a5ae" providerId="ADAL" clId="{DA971C7B-A453-44B9-B045-598B1BC69642}" dt="2024-02-13T19:31:19.564" v="417" actId="478"/>
          <ac:picMkLst>
            <pc:docMk/>
            <pc:sldMk cId="132445092" sldId="726"/>
            <ac:picMk id="7" creationId="{52C6F7E7-496F-226E-5D7A-22CE8A30A43E}"/>
          </ac:picMkLst>
        </pc:picChg>
        <pc:picChg chg="add mod">
          <ac:chgData name="Per-Arne Sundsbø" userId="8d6116bd-2402-4185-af62-c702fac9a5ae" providerId="ADAL" clId="{DA971C7B-A453-44B9-B045-598B1BC69642}" dt="2024-02-14T06:25:57.745" v="1203" actId="1076"/>
          <ac:picMkLst>
            <pc:docMk/>
            <pc:sldMk cId="132445092" sldId="726"/>
            <ac:picMk id="8" creationId="{46F4ADDE-3B30-83A9-311C-111AAB9625F0}"/>
          </ac:picMkLst>
        </pc:picChg>
        <pc:picChg chg="del mod">
          <ac:chgData name="Per-Arne Sundsbø" userId="8d6116bd-2402-4185-af62-c702fac9a5ae" providerId="ADAL" clId="{DA971C7B-A453-44B9-B045-598B1BC69642}" dt="2024-02-13T19:31:41.855" v="423" actId="478"/>
          <ac:picMkLst>
            <pc:docMk/>
            <pc:sldMk cId="132445092" sldId="726"/>
            <ac:picMk id="13" creationId="{00000000-0000-0000-0000-000000000000}"/>
          </ac:picMkLst>
        </pc:picChg>
        <pc:picChg chg="add del mod">
          <ac:chgData name="Per-Arne Sundsbø" userId="8d6116bd-2402-4185-af62-c702fac9a5ae" providerId="ADAL" clId="{DA971C7B-A453-44B9-B045-598B1BC69642}" dt="2024-02-13T19:31:42.903" v="424" actId="478"/>
          <ac:picMkLst>
            <pc:docMk/>
            <pc:sldMk cId="132445092" sldId="726"/>
            <ac:picMk id="16" creationId="{00000000-0000-0000-0000-000000000000}"/>
          </ac:picMkLst>
        </pc:picChg>
        <pc:picChg chg="add del mod">
          <ac:chgData name="Per-Arne Sundsbø" userId="8d6116bd-2402-4185-af62-c702fac9a5ae" providerId="ADAL" clId="{DA971C7B-A453-44B9-B045-598B1BC69642}" dt="2024-02-13T19:31:40.801" v="422" actId="478"/>
          <ac:picMkLst>
            <pc:docMk/>
            <pc:sldMk cId="132445092" sldId="726"/>
            <ac:picMk id="18" creationId="{00000000-0000-0000-0000-000000000000}"/>
          </ac:picMkLst>
        </pc:picChg>
        <pc:picChg chg="add del">
          <ac:chgData name="Per-Arne Sundsbø" userId="8d6116bd-2402-4185-af62-c702fac9a5ae" providerId="ADAL" clId="{DA971C7B-A453-44B9-B045-598B1BC69642}" dt="2024-02-13T19:31:13.424" v="416" actId="478"/>
          <ac:picMkLst>
            <pc:docMk/>
            <pc:sldMk cId="132445092" sldId="726"/>
            <ac:picMk id="1026" creationId="{DF6CE55D-7D4E-EBCD-829E-AA70F49E9098}"/>
          </ac:picMkLst>
        </pc:picChg>
      </pc:sldChg>
      <pc:sldChg chg="modSp add mod">
        <pc:chgData name="Per-Arne Sundsbø" userId="8d6116bd-2402-4185-af62-c702fac9a5ae" providerId="ADAL" clId="{DA971C7B-A453-44B9-B045-598B1BC69642}" dt="2024-02-13T19:04:06.972" v="105" actId="207"/>
        <pc:sldMkLst>
          <pc:docMk/>
          <pc:sldMk cId="2135360508" sldId="730"/>
        </pc:sldMkLst>
        <pc:spChg chg="mod">
          <ac:chgData name="Per-Arne Sundsbø" userId="8d6116bd-2402-4185-af62-c702fac9a5ae" providerId="ADAL" clId="{DA971C7B-A453-44B9-B045-598B1BC69642}" dt="2024-02-13T19:04:06.972" v="105" actId="207"/>
          <ac:spMkLst>
            <pc:docMk/>
            <pc:sldMk cId="2135360508" sldId="730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4:06.972" v="105" actId="207"/>
          <ac:spMkLst>
            <pc:docMk/>
            <pc:sldMk cId="2135360508" sldId="730"/>
            <ac:spMk id="8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19:04:31.035" v="108" actId="207"/>
        <pc:sldMkLst>
          <pc:docMk/>
          <pc:sldMk cId="2877518409" sldId="732"/>
        </pc:sldMkLst>
        <pc:spChg chg="mod">
          <ac:chgData name="Per-Arne Sundsbø" userId="8d6116bd-2402-4185-af62-c702fac9a5ae" providerId="ADAL" clId="{DA971C7B-A453-44B9-B045-598B1BC69642}" dt="2024-02-13T19:04:31.035" v="108" actId="207"/>
          <ac:spMkLst>
            <pc:docMk/>
            <pc:sldMk cId="2877518409" sldId="732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4:31.035" v="108" actId="207"/>
          <ac:spMkLst>
            <pc:docMk/>
            <pc:sldMk cId="2877518409" sldId="732"/>
            <ac:spMk id="8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20:05:34.346" v="896" actId="47"/>
        <pc:sldMkLst>
          <pc:docMk/>
          <pc:sldMk cId="218705739" sldId="735"/>
        </pc:sldMkLst>
        <pc:spChg chg="mod">
          <ac:chgData name="Per-Arne Sundsbø" userId="8d6116bd-2402-4185-af62-c702fac9a5ae" providerId="ADAL" clId="{DA971C7B-A453-44B9-B045-598B1BC69642}" dt="2024-02-13T19:04:39.176" v="110" actId="1076"/>
          <ac:spMkLst>
            <pc:docMk/>
            <pc:sldMk cId="218705739" sldId="735"/>
            <ac:spMk id="6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19:04:21.257" v="107" actId="207"/>
        <pc:sldMkLst>
          <pc:docMk/>
          <pc:sldMk cId="2550999012" sldId="736"/>
        </pc:sldMkLst>
        <pc:spChg chg="mod">
          <ac:chgData name="Per-Arne Sundsbø" userId="8d6116bd-2402-4185-af62-c702fac9a5ae" providerId="ADAL" clId="{DA971C7B-A453-44B9-B045-598B1BC69642}" dt="2024-02-13T19:04:21.257" v="107" actId="207"/>
          <ac:spMkLst>
            <pc:docMk/>
            <pc:sldMk cId="2550999012" sldId="736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4:21.257" v="107" actId="207"/>
          <ac:spMkLst>
            <pc:docMk/>
            <pc:sldMk cId="2550999012" sldId="736"/>
            <ac:spMk id="8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21:50:54.364" v="1106" actId="47"/>
        <pc:sldMkLst>
          <pc:docMk/>
          <pc:sldMk cId="919051608" sldId="743"/>
        </pc:sldMkLst>
        <pc:spChg chg="mod">
          <ac:chgData name="Per-Arne Sundsbø" userId="8d6116bd-2402-4185-af62-c702fac9a5ae" providerId="ADAL" clId="{DA971C7B-A453-44B9-B045-598B1BC69642}" dt="2024-02-13T19:05:53.676" v="120" actId="207"/>
          <ac:spMkLst>
            <pc:docMk/>
            <pc:sldMk cId="919051608" sldId="743"/>
            <ac:spMk id="17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19:01:58.451" v="61" actId="207"/>
        <pc:sldMkLst>
          <pc:docMk/>
          <pc:sldMk cId="888926668" sldId="744"/>
        </pc:sldMkLst>
        <pc:spChg chg="mod">
          <ac:chgData name="Per-Arne Sundsbø" userId="8d6116bd-2402-4185-af62-c702fac9a5ae" providerId="ADAL" clId="{DA971C7B-A453-44B9-B045-598B1BC69642}" dt="2024-02-13T19:01:58.451" v="61" actId="207"/>
          <ac:spMkLst>
            <pc:docMk/>
            <pc:sldMk cId="888926668" sldId="744"/>
            <ac:spMk id="13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19:22:56.675" v="367" actId="47"/>
        <pc:sldMkLst>
          <pc:docMk/>
          <pc:sldMk cId="3640634968" sldId="747"/>
        </pc:sldMkLst>
        <pc:spChg chg="mod">
          <ac:chgData name="Per-Arne Sundsbø" userId="8d6116bd-2402-4185-af62-c702fac9a5ae" providerId="ADAL" clId="{DA971C7B-A453-44B9-B045-598B1BC69642}" dt="2024-02-13T19:05:03.930" v="114" actId="207"/>
          <ac:spMkLst>
            <pc:docMk/>
            <pc:sldMk cId="3640634968" sldId="747"/>
            <ac:spMk id="14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DA971C7B-A453-44B9-B045-598B1BC69642}" dt="2024-02-13T19:06:27.911" v="124" actId="255"/>
        <pc:sldMkLst>
          <pc:docMk/>
          <pc:sldMk cId="2301791714" sldId="751"/>
        </pc:sldMkLst>
        <pc:spChg chg="mod">
          <ac:chgData name="Per-Arne Sundsbø" userId="8d6116bd-2402-4185-af62-c702fac9a5ae" providerId="ADAL" clId="{DA971C7B-A453-44B9-B045-598B1BC69642}" dt="2024-02-13T19:06:27.911" v="124" actId="255"/>
          <ac:spMkLst>
            <pc:docMk/>
            <pc:sldMk cId="2301791714" sldId="751"/>
            <ac:spMk id="13" creationId="{00000000-0000-0000-0000-000000000000}"/>
          </ac:spMkLst>
        </pc:spChg>
        <pc:spChg chg="add del">
          <ac:chgData name="Per-Arne Sundsbø" userId="8d6116bd-2402-4185-af62-c702fac9a5ae" providerId="ADAL" clId="{DA971C7B-A453-44B9-B045-598B1BC69642}" dt="2024-02-13T18:58:19.113" v="28" actId="478"/>
          <ac:spMkLst>
            <pc:docMk/>
            <pc:sldMk cId="2301791714" sldId="751"/>
            <ac:spMk id="15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4T06:32:56.915" v="1319" actId="47"/>
        <pc:sldMkLst>
          <pc:docMk/>
          <pc:sldMk cId="417841541" sldId="770"/>
        </pc:sldMkLst>
        <pc:spChg chg="mod">
          <ac:chgData name="Per-Arne Sundsbø" userId="8d6116bd-2402-4185-af62-c702fac9a5ae" providerId="ADAL" clId="{DA971C7B-A453-44B9-B045-598B1BC69642}" dt="2024-02-13T19:03:08.099" v="101" actId="207"/>
          <ac:spMkLst>
            <pc:docMk/>
            <pc:sldMk cId="417841541" sldId="770"/>
            <ac:spMk id="17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DA971C7B-A453-44B9-B045-598B1BC69642}" dt="2024-02-13T20:30:44.011" v="994" actId="20577"/>
        <pc:sldMkLst>
          <pc:docMk/>
          <pc:sldMk cId="2700362403" sldId="775"/>
        </pc:sldMkLst>
        <pc:spChg chg="add mod">
          <ac:chgData name="Per-Arne Sundsbø" userId="8d6116bd-2402-4185-af62-c702fac9a5ae" providerId="ADAL" clId="{DA971C7B-A453-44B9-B045-598B1BC69642}" dt="2024-02-13T19:22:28.643" v="364"/>
          <ac:spMkLst>
            <pc:docMk/>
            <pc:sldMk cId="2700362403" sldId="775"/>
            <ac:spMk id="2" creationId="{483CA4EE-28EA-AFAD-AF34-E86C0AE68E84}"/>
          </ac:spMkLst>
        </pc:spChg>
        <pc:spChg chg="del mod">
          <ac:chgData name="Per-Arne Sundsbø" userId="8d6116bd-2402-4185-af62-c702fac9a5ae" providerId="ADAL" clId="{DA971C7B-A453-44B9-B045-598B1BC69642}" dt="2024-02-13T19:22:27.425" v="363" actId="478"/>
          <ac:spMkLst>
            <pc:docMk/>
            <pc:sldMk cId="2700362403" sldId="775"/>
            <ac:spMk id="5" creationId="{00000000-0000-0000-0000-000000000000}"/>
          </ac:spMkLst>
        </pc:spChg>
        <pc:spChg chg="del mod">
          <ac:chgData name="Per-Arne Sundsbø" userId="8d6116bd-2402-4185-af62-c702fac9a5ae" providerId="ADAL" clId="{DA971C7B-A453-44B9-B045-598B1BC69642}" dt="2024-02-13T20:08:35.207" v="903" actId="478"/>
          <ac:spMkLst>
            <pc:docMk/>
            <pc:sldMk cId="2700362403" sldId="775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20:30:44.011" v="994" actId="20577"/>
          <ac:spMkLst>
            <pc:docMk/>
            <pc:sldMk cId="2700362403" sldId="775"/>
            <ac:spMk id="13" creationId="{00000000-0000-0000-0000-000000000000}"/>
          </ac:spMkLst>
        </pc:spChg>
        <pc:grpChg chg="del">
          <ac:chgData name="Per-Arne Sundsbø" userId="8d6116bd-2402-4185-af62-c702fac9a5ae" providerId="ADAL" clId="{DA971C7B-A453-44B9-B045-598B1BC69642}" dt="2024-02-13T20:08:36.361" v="904" actId="478"/>
          <ac:grpSpMkLst>
            <pc:docMk/>
            <pc:sldMk cId="2700362403" sldId="775"/>
            <ac:grpSpMk id="12" creationId="{00000000-0000-0000-0000-000000000000}"/>
          </ac:grpSpMkLst>
        </pc:grpChg>
        <pc:picChg chg="add del mod modCrop">
          <ac:chgData name="Per-Arne Sundsbø" userId="8d6116bd-2402-4185-af62-c702fac9a5ae" providerId="ADAL" clId="{DA971C7B-A453-44B9-B045-598B1BC69642}" dt="2024-02-13T20:10:37.090" v="938" actId="478"/>
          <ac:picMkLst>
            <pc:docMk/>
            <pc:sldMk cId="2700362403" sldId="775"/>
            <ac:picMk id="4" creationId="{CB82EF7B-5172-4197-B245-E13B06898E7C}"/>
          </ac:picMkLst>
        </pc:picChg>
        <pc:picChg chg="del">
          <ac:chgData name="Per-Arne Sundsbø" userId="8d6116bd-2402-4185-af62-c702fac9a5ae" providerId="ADAL" clId="{DA971C7B-A453-44B9-B045-598B1BC69642}" dt="2024-02-13T20:08:30.712" v="901" actId="478"/>
          <ac:picMkLst>
            <pc:docMk/>
            <pc:sldMk cId="2700362403" sldId="775"/>
            <ac:picMk id="8" creationId="{00000000-0000-0000-0000-000000000000}"/>
          </ac:picMkLst>
        </pc:picChg>
        <pc:picChg chg="del">
          <ac:chgData name="Per-Arne Sundsbø" userId="8d6116bd-2402-4185-af62-c702fac9a5ae" providerId="ADAL" clId="{DA971C7B-A453-44B9-B045-598B1BC69642}" dt="2024-02-13T20:08:29.636" v="900" actId="478"/>
          <ac:picMkLst>
            <pc:docMk/>
            <pc:sldMk cId="2700362403" sldId="775"/>
            <ac:picMk id="10" creationId="{00000000-0000-0000-0000-000000000000}"/>
          </ac:picMkLst>
        </pc:picChg>
        <pc:picChg chg="mod">
          <ac:chgData name="Per-Arne Sundsbø" userId="8d6116bd-2402-4185-af62-c702fac9a5ae" providerId="ADAL" clId="{DA971C7B-A453-44B9-B045-598B1BC69642}" dt="2024-02-13T20:08:17.876" v="898" actId="14100"/>
          <ac:picMkLst>
            <pc:docMk/>
            <pc:sldMk cId="2700362403" sldId="775"/>
            <ac:picMk id="11" creationId="{00000000-0000-0000-0000-000000000000}"/>
          </ac:picMkLst>
        </pc:picChg>
        <pc:picChg chg="mod">
          <ac:chgData name="Per-Arne Sundsbø" userId="8d6116bd-2402-4185-af62-c702fac9a5ae" providerId="ADAL" clId="{DA971C7B-A453-44B9-B045-598B1BC69642}" dt="2024-02-13T20:30:22.663" v="970" actId="14100"/>
          <ac:picMkLst>
            <pc:docMk/>
            <pc:sldMk cId="2700362403" sldId="775"/>
            <ac:picMk id="19" creationId="{00000000-0000-0000-0000-000000000000}"/>
          </ac:picMkLst>
        </pc:picChg>
        <pc:picChg chg="add del">
          <ac:chgData name="Per-Arne Sundsbø" userId="8d6116bd-2402-4185-af62-c702fac9a5ae" providerId="ADAL" clId="{DA971C7B-A453-44B9-B045-598B1BC69642}" dt="2024-02-13T20:08:40.608" v="906"/>
          <ac:picMkLst>
            <pc:docMk/>
            <pc:sldMk cId="2700362403" sldId="775"/>
            <ac:picMk id="1026" creationId="{412DA57E-6D65-620D-A8D8-00B8E3FADBDA}"/>
          </ac:picMkLst>
        </pc:picChg>
        <pc:picChg chg="add del">
          <ac:chgData name="Per-Arne Sundsbø" userId="8d6116bd-2402-4185-af62-c702fac9a5ae" providerId="ADAL" clId="{DA971C7B-A453-44B9-B045-598B1BC69642}" dt="2024-02-13T20:08:50.755" v="908" actId="478"/>
          <ac:picMkLst>
            <pc:docMk/>
            <pc:sldMk cId="2700362403" sldId="775"/>
            <ac:picMk id="1028" creationId="{53C670F1-419D-EE9F-DDD8-7EA593F1519C}"/>
          </ac:picMkLst>
        </pc:picChg>
        <pc:picChg chg="add mod">
          <ac:chgData name="Per-Arne Sundsbø" userId="8d6116bd-2402-4185-af62-c702fac9a5ae" providerId="ADAL" clId="{DA971C7B-A453-44B9-B045-598B1BC69642}" dt="2024-02-13T20:29:19.192" v="959" actId="1076"/>
          <ac:picMkLst>
            <pc:docMk/>
            <pc:sldMk cId="2700362403" sldId="775"/>
            <ac:picMk id="1030" creationId="{056CC480-B6E3-2AE1-BECB-BCA2DD02136E}"/>
          </ac:picMkLst>
        </pc:picChg>
        <pc:cxnChg chg="add mod">
          <ac:chgData name="Per-Arne Sundsbø" userId="8d6116bd-2402-4185-af62-c702fac9a5ae" providerId="ADAL" clId="{DA971C7B-A453-44B9-B045-598B1BC69642}" dt="2024-02-13T20:30:17.349" v="968" actId="14100"/>
          <ac:cxnSpMkLst>
            <pc:docMk/>
            <pc:sldMk cId="2700362403" sldId="775"/>
            <ac:cxnSpMk id="9" creationId="{C0A20F12-9AFA-6D5B-4ADC-AF66CEA63D5A}"/>
          </ac:cxnSpMkLst>
        </pc:cxnChg>
      </pc:sldChg>
      <pc:sldChg chg="addSp modSp add mod ord">
        <pc:chgData name="Per-Arne Sundsbø" userId="8d6116bd-2402-4185-af62-c702fac9a5ae" providerId="ADAL" clId="{DA971C7B-A453-44B9-B045-598B1BC69642}" dt="2024-02-14T06:27:33.550" v="1278" actId="20577"/>
        <pc:sldMkLst>
          <pc:docMk/>
          <pc:sldMk cId="3250125692" sldId="780"/>
        </pc:sldMkLst>
        <pc:spChg chg="add mod">
          <ac:chgData name="Per-Arne Sundsbø" userId="8d6116bd-2402-4185-af62-c702fac9a5ae" providerId="ADAL" clId="{DA971C7B-A453-44B9-B045-598B1BC69642}" dt="2024-02-13T19:34:01.013" v="449"/>
          <ac:spMkLst>
            <pc:docMk/>
            <pc:sldMk cId="3250125692" sldId="780"/>
            <ac:spMk id="2" creationId="{8CEE8732-5DE5-7142-32D8-F279A5B1F2FF}"/>
          </ac:spMkLst>
        </pc:spChg>
        <pc:spChg chg="mod">
          <ac:chgData name="Per-Arne Sundsbø" userId="8d6116bd-2402-4185-af62-c702fac9a5ae" providerId="ADAL" clId="{DA971C7B-A453-44B9-B045-598B1BC69642}" dt="2024-02-14T06:27:33.550" v="1278" actId="20577"/>
          <ac:spMkLst>
            <pc:docMk/>
            <pc:sldMk cId="3250125692" sldId="780"/>
            <ac:spMk id="902146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20:31:01.776" v="996" actId="1076"/>
        <pc:sldMkLst>
          <pc:docMk/>
          <pc:sldMk cId="1887532209" sldId="783"/>
        </pc:sldMkLst>
        <pc:spChg chg="mod">
          <ac:chgData name="Per-Arne Sundsbø" userId="8d6116bd-2402-4185-af62-c702fac9a5ae" providerId="ADAL" clId="{DA971C7B-A453-44B9-B045-598B1BC69642}" dt="2024-02-13T19:05:15.956" v="116" actId="207"/>
          <ac:spMkLst>
            <pc:docMk/>
            <pc:sldMk cId="1887532209" sldId="783"/>
            <ac:spMk id="13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5:15.956" v="116" actId="207"/>
          <ac:spMkLst>
            <pc:docMk/>
            <pc:sldMk cId="1887532209" sldId="783"/>
            <ac:spMk id="14" creationId="{00000000-0000-0000-0000-000000000000}"/>
          </ac:spMkLst>
        </pc:spChg>
        <pc:picChg chg="mod">
          <ac:chgData name="Per-Arne Sundsbø" userId="8d6116bd-2402-4185-af62-c702fac9a5ae" providerId="ADAL" clId="{DA971C7B-A453-44B9-B045-598B1BC69642}" dt="2024-02-13T20:31:01.776" v="996" actId="1076"/>
          <ac:picMkLst>
            <pc:docMk/>
            <pc:sldMk cId="1887532209" sldId="783"/>
            <ac:picMk id="2" creationId="{FE2F19EE-9CF6-CBCF-673D-E54CAAF26F4A}"/>
          </ac:picMkLst>
        </pc:picChg>
      </pc:sldChg>
      <pc:sldChg chg="del">
        <pc:chgData name="Per-Arne Sundsbø" userId="8d6116bd-2402-4185-af62-c702fac9a5ae" providerId="ADAL" clId="{DA971C7B-A453-44B9-B045-598B1BC69642}" dt="2024-02-13T18:51:23.001" v="3" actId="47"/>
        <pc:sldMkLst>
          <pc:docMk/>
          <pc:sldMk cId="3840420819" sldId="786"/>
        </pc:sldMkLst>
      </pc:sldChg>
      <pc:sldChg chg="modSp add mod">
        <pc:chgData name="Per-Arne Sundsbø" userId="8d6116bd-2402-4185-af62-c702fac9a5ae" providerId="ADAL" clId="{DA971C7B-A453-44B9-B045-598B1BC69642}" dt="2024-02-13T19:07:31.400" v="132" actId="207"/>
        <pc:sldMkLst>
          <pc:docMk/>
          <pc:sldMk cId="1901658760" sldId="787"/>
        </pc:sldMkLst>
        <pc:spChg chg="mod">
          <ac:chgData name="Per-Arne Sundsbø" userId="8d6116bd-2402-4185-af62-c702fac9a5ae" providerId="ADAL" clId="{DA971C7B-A453-44B9-B045-598B1BC69642}" dt="2024-02-13T19:07:31.400" v="132" actId="207"/>
          <ac:spMkLst>
            <pc:docMk/>
            <pc:sldMk cId="1901658760" sldId="787"/>
            <ac:spMk id="10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7:31.400" v="132" actId="207"/>
          <ac:spMkLst>
            <pc:docMk/>
            <pc:sldMk cId="1901658760" sldId="787"/>
            <ac:spMk id="11" creationId="{00000000-0000-0000-0000-000000000000}"/>
          </ac:spMkLst>
        </pc:spChg>
      </pc:sldChg>
      <pc:sldChg chg="del">
        <pc:chgData name="Per-Arne Sundsbø" userId="8d6116bd-2402-4185-af62-c702fac9a5ae" providerId="ADAL" clId="{DA971C7B-A453-44B9-B045-598B1BC69642}" dt="2024-02-13T19:00:02.713" v="37" actId="47"/>
        <pc:sldMkLst>
          <pc:docMk/>
          <pc:sldMk cId="1086318781" sldId="788"/>
        </pc:sldMkLst>
      </pc:sldChg>
      <pc:sldChg chg="modSp add mod modClrScheme chgLayout">
        <pc:chgData name="Per-Arne Sundsbø" userId="8d6116bd-2402-4185-af62-c702fac9a5ae" providerId="ADAL" clId="{DA971C7B-A453-44B9-B045-598B1BC69642}" dt="2024-02-13T19:21:32.466" v="357" actId="14100"/>
        <pc:sldMkLst>
          <pc:docMk/>
          <pc:sldMk cId="3593722856" sldId="791"/>
        </pc:sldMkLst>
        <pc:spChg chg="mod">
          <ac:chgData name="Per-Arne Sundsbø" userId="8d6116bd-2402-4185-af62-c702fac9a5ae" providerId="ADAL" clId="{DA971C7B-A453-44B9-B045-598B1BC69642}" dt="2024-02-13T19:21:32.466" v="357" actId="14100"/>
          <ac:spMkLst>
            <pc:docMk/>
            <pc:sldMk cId="3593722856" sldId="791"/>
            <ac:spMk id="8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17:50.643" v="276" actId="20577"/>
          <ac:spMkLst>
            <pc:docMk/>
            <pc:sldMk cId="3593722856" sldId="791"/>
            <ac:spMk id="9" creationId="{00000000-0000-0000-0000-000000000000}"/>
          </ac:spMkLst>
        </pc:spChg>
      </pc:sldChg>
      <pc:sldChg chg="addSp delSp modSp add del mod modClrScheme chgLayout">
        <pc:chgData name="Per-Arne Sundsbø" userId="8d6116bd-2402-4185-af62-c702fac9a5ae" providerId="ADAL" clId="{DA971C7B-A453-44B9-B045-598B1BC69642}" dt="2024-02-14T07:49:35.759" v="1375" actId="47"/>
        <pc:sldMkLst>
          <pc:docMk/>
          <pc:sldMk cId="3677652890" sldId="792"/>
        </pc:sldMkLst>
        <pc:spChg chg="add del mod">
          <ac:chgData name="Per-Arne Sundsbø" userId="8d6116bd-2402-4185-af62-c702fac9a5ae" providerId="ADAL" clId="{DA971C7B-A453-44B9-B045-598B1BC69642}" dt="2024-02-13T19:21:49.187" v="359" actId="478"/>
          <ac:spMkLst>
            <pc:docMk/>
            <pc:sldMk cId="3677652890" sldId="792"/>
            <ac:spMk id="2" creationId="{3C1F215C-8BC2-6C9E-A584-F131A0D21042}"/>
          </ac:spMkLst>
        </pc:spChg>
        <pc:spChg chg="add mod">
          <ac:chgData name="Per-Arne Sundsbø" userId="8d6116bd-2402-4185-af62-c702fac9a5ae" providerId="ADAL" clId="{DA971C7B-A453-44B9-B045-598B1BC69642}" dt="2024-02-13T19:21:50.505" v="360"/>
          <ac:spMkLst>
            <pc:docMk/>
            <pc:sldMk cId="3677652890" sldId="792"/>
            <ac:spMk id="3" creationId="{C75B291B-FC0A-F837-B678-0596210855D0}"/>
          </ac:spMkLst>
        </pc:spChg>
        <pc:spChg chg="add mod">
          <ac:chgData name="Per-Arne Sundsbø" userId="8d6116bd-2402-4185-af62-c702fac9a5ae" providerId="ADAL" clId="{DA971C7B-A453-44B9-B045-598B1BC69642}" dt="2024-02-13T19:21:50.505" v="360"/>
          <ac:spMkLst>
            <pc:docMk/>
            <pc:sldMk cId="3677652890" sldId="792"/>
            <ac:spMk id="4" creationId="{D53FA1D7-600D-EAE4-BE65-42818E5B55D0}"/>
          </ac:spMkLst>
        </pc:spChg>
        <pc:spChg chg="del mod">
          <ac:chgData name="Per-Arne Sundsbø" userId="8d6116bd-2402-4185-af62-c702fac9a5ae" providerId="ADAL" clId="{DA971C7B-A453-44B9-B045-598B1BC69642}" dt="2024-02-13T19:21:47.893" v="358" actId="478"/>
          <ac:spMkLst>
            <pc:docMk/>
            <pc:sldMk cId="3677652890" sldId="792"/>
            <ac:spMk id="6" creationId="{00000000-0000-0000-0000-000000000000}"/>
          </ac:spMkLst>
        </pc:spChg>
        <pc:spChg chg="del">
          <ac:chgData name="Per-Arne Sundsbø" userId="8d6116bd-2402-4185-af62-c702fac9a5ae" providerId="ADAL" clId="{DA971C7B-A453-44B9-B045-598B1BC69642}" dt="2024-02-13T19:18:05.413" v="277" actId="478"/>
          <ac:spMkLst>
            <pc:docMk/>
            <pc:sldMk cId="3677652890" sldId="792"/>
            <ac:spMk id="10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DA971C7B-A453-44B9-B045-598B1BC69642}" dt="2024-02-13T19:27:23.422" v="399" actId="20577"/>
        <pc:sldMkLst>
          <pc:docMk/>
          <pc:sldMk cId="3888655627" sldId="794"/>
        </pc:sldMkLst>
        <pc:spChg chg="add mod">
          <ac:chgData name="Per-Arne Sundsbø" userId="8d6116bd-2402-4185-af62-c702fac9a5ae" providerId="ADAL" clId="{DA971C7B-A453-44B9-B045-598B1BC69642}" dt="2024-02-13T19:26:30.362" v="389"/>
          <ac:spMkLst>
            <pc:docMk/>
            <pc:sldMk cId="3888655627" sldId="794"/>
            <ac:spMk id="2" creationId="{50D95736-48D1-CBCB-9E69-7DEF686AB0EF}"/>
          </ac:spMkLst>
        </pc:spChg>
        <pc:spChg chg="mod">
          <ac:chgData name="Per-Arne Sundsbø" userId="8d6116bd-2402-4185-af62-c702fac9a5ae" providerId="ADAL" clId="{DA971C7B-A453-44B9-B045-598B1BC69642}" dt="2024-02-13T19:27:23.422" v="399" actId="20577"/>
          <ac:spMkLst>
            <pc:docMk/>
            <pc:sldMk cId="3888655627" sldId="794"/>
            <ac:spMk id="13" creationId="{00000000-0000-0000-0000-000000000000}"/>
          </ac:spMkLst>
        </pc:spChg>
        <pc:spChg chg="del mod">
          <ac:chgData name="Per-Arne Sundsbø" userId="8d6116bd-2402-4185-af62-c702fac9a5ae" providerId="ADAL" clId="{DA971C7B-A453-44B9-B045-598B1BC69642}" dt="2024-02-13T19:27:17.517" v="397" actId="478"/>
          <ac:spMkLst>
            <pc:docMk/>
            <pc:sldMk cId="3888655627" sldId="794"/>
            <ac:spMk id="14" creationId="{00000000-0000-0000-0000-000000000000}"/>
          </ac:spMkLst>
        </pc:spChg>
      </pc:sldChg>
      <pc:sldChg chg="modSp add mod modClrScheme chgLayout">
        <pc:chgData name="Per-Arne Sundsbø" userId="8d6116bd-2402-4185-af62-c702fac9a5ae" providerId="ADAL" clId="{DA971C7B-A453-44B9-B045-598B1BC69642}" dt="2024-02-13T19:13:19.836" v="149" actId="700"/>
        <pc:sldMkLst>
          <pc:docMk/>
          <pc:sldMk cId="2058758574" sldId="795"/>
        </pc:sldMkLst>
        <pc:spChg chg="mod">
          <ac:chgData name="Per-Arne Sundsbø" userId="8d6116bd-2402-4185-af62-c702fac9a5ae" providerId="ADAL" clId="{DA971C7B-A453-44B9-B045-598B1BC69642}" dt="2024-02-13T19:13:10.323" v="148" actId="207"/>
          <ac:spMkLst>
            <pc:docMk/>
            <pc:sldMk cId="2058758574" sldId="795"/>
            <ac:spMk id="4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13:10.323" v="148" actId="207"/>
          <ac:spMkLst>
            <pc:docMk/>
            <pc:sldMk cId="2058758574" sldId="795"/>
            <ac:spMk id="13" creationId="{00000000-0000-0000-0000-000000000000}"/>
          </ac:spMkLst>
        </pc:spChg>
      </pc:sldChg>
      <pc:sldChg chg="addSp modSp add mod modClrScheme chgLayout">
        <pc:chgData name="Per-Arne Sundsbø" userId="8d6116bd-2402-4185-af62-c702fac9a5ae" providerId="ADAL" clId="{DA971C7B-A453-44B9-B045-598B1BC69642}" dt="2024-02-13T19:29:27.356" v="408" actId="14100"/>
        <pc:sldMkLst>
          <pc:docMk/>
          <pc:sldMk cId="2375603713" sldId="810"/>
        </pc:sldMkLst>
        <pc:spChg chg="add mod">
          <ac:chgData name="Per-Arne Sundsbø" userId="8d6116bd-2402-4185-af62-c702fac9a5ae" providerId="ADAL" clId="{DA971C7B-A453-44B9-B045-598B1BC69642}" dt="2024-02-13T19:29:17.946" v="405"/>
          <ac:spMkLst>
            <pc:docMk/>
            <pc:sldMk cId="2375603713" sldId="810"/>
            <ac:spMk id="2" creationId="{ED2694BF-C804-CE5B-F1F9-F8B7AC20BC6B}"/>
          </ac:spMkLst>
        </pc:spChg>
        <pc:spChg chg="mod">
          <ac:chgData name="Per-Arne Sundsbø" userId="8d6116bd-2402-4185-af62-c702fac9a5ae" providerId="ADAL" clId="{DA971C7B-A453-44B9-B045-598B1BC69642}" dt="2024-02-13T19:29:27.356" v="408" actId="14100"/>
          <ac:spMkLst>
            <pc:docMk/>
            <pc:sldMk cId="2375603713" sldId="810"/>
            <ac:spMk id="6" creationId="{00000000-0000-0000-0000-000000000000}"/>
          </ac:spMkLst>
        </pc:spChg>
      </pc:sldChg>
      <pc:sldChg chg="delSp modSp add del mod">
        <pc:chgData name="Per-Arne Sundsbø" userId="8d6116bd-2402-4185-af62-c702fac9a5ae" providerId="ADAL" clId="{DA971C7B-A453-44B9-B045-598B1BC69642}" dt="2024-02-14T06:33:14.869" v="1320" actId="47"/>
        <pc:sldMkLst>
          <pc:docMk/>
          <pc:sldMk cId="1452825123" sldId="814"/>
        </pc:sldMkLst>
        <pc:spChg chg="del">
          <ac:chgData name="Per-Arne Sundsbø" userId="8d6116bd-2402-4185-af62-c702fac9a5ae" providerId="ADAL" clId="{DA971C7B-A453-44B9-B045-598B1BC69642}" dt="2024-02-13T18:58:28.392" v="29" actId="478"/>
          <ac:spMkLst>
            <pc:docMk/>
            <pc:sldMk cId="1452825123" sldId="814"/>
            <ac:spMk id="4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6:35.941" v="125" actId="207"/>
          <ac:spMkLst>
            <pc:docMk/>
            <pc:sldMk cId="1452825123" sldId="814"/>
            <ac:spMk id="15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19:23:01.156" v="368" actId="47"/>
        <pc:sldMkLst>
          <pc:docMk/>
          <pc:sldMk cId="1340759064" sldId="818"/>
        </pc:sldMkLst>
        <pc:spChg chg="mod">
          <ac:chgData name="Per-Arne Sundsbø" userId="8d6116bd-2402-4185-af62-c702fac9a5ae" providerId="ADAL" clId="{DA971C7B-A453-44B9-B045-598B1BC69642}" dt="2024-02-13T19:05:09.209" v="115" actId="207"/>
          <ac:spMkLst>
            <pc:docMk/>
            <pc:sldMk cId="1340759064" sldId="818"/>
            <ac:spMk id="14" creationId="{00000000-0000-0000-0000-000000000000}"/>
          </ac:spMkLst>
        </pc:spChg>
      </pc:sldChg>
      <pc:sldChg chg="addSp modSp add mod">
        <pc:chgData name="Per-Arne Sundsbø" userId="8d6116bd-2402-4185-af62-c702fac9a5ae" providerId="ADAL" clId="{DA971C7B-A453-44B9-B045-598B1BC69642}" dt="2024-02-13T19:24:37.298" v="375" actId="1076"/>
        <pc:sldMkLst>
          <pc:docMk/>
          <pc:sldMk cId="2534955855" sldId="824"/>
        </pc:sldMkLst>
        <pc:spChg chg="add mod">
          <ac:chgData name="Per-Arne Sundsbø" userId="8d6116bd-2402-4185-af62-c702fac9a5ae" providerId="ADAL" clId="{DA971C7B-A453-44B9-B045-598B1BC69642}" dt="2024-02-13T19:24:20.620" v="373"/>
          <ac:spMkLst>
            <pc:docMk/>
            <pc:sldMk cId="2534955855" sldId="824"/>
            <ac:spMk id="3" creationId="{A0431199-0B1C-137A-04CE-B17C80A090E8}"/>
          </ac:spMkLst>
        </pc:spChg>
        <pc:spChg chg="mod">
          <ac:chgData name="Per-Arne Sundsbø" userId="8d6116bd-2402-4185-af62-c702fac9a5ae" providerId="ADAL" clId="{DA971C7B-A453-44B9-B045-598B1BC69642}" dt="2024-02-13T19:24:27.546" v="374" actId="1076"/>
          <ac:spMkLst>
            <pc:docMk/>
            <pc:sldMk cId="2534955855" sldId="824"/>
            <ac:spMk id="9" creationId="{00000000-0000-0000-0000-000000000000}"/>
          </ac:spMkLst>
        </pc:spChg>
        <pc:picChg chg="mod">
          <ac:chgData name="Per-Arne Sundsbø" userId="8d6116bd-2402-4185-af62-c702fac9a5ae" providerId="ADAL" clId="{DA971C7B-A453-44B9-B045-598B1BC69642}" dt="2024-02-13T19:24:37.298" v="375" actId="1076"/>
          <ac:picMkLst>
            <pc:docMk/>
            <pc:sldMk cId="2534955855" sldId="824"/>
            <ac:picMk id="2" creationId="{00000000-0000-0000-0000-000000000000}"/>
          </ac:picMkLst>
        </pc:picChg>
        <pc:picChg chg="mod">
          <ac:chgData name="Per-Arne Sundsbø" userId="8d6116bd-2402-4185-af62-c702fac9a5ae" providerId="ADAL" clId="{DA971C7B-A453-44B9-B045-598B1BC69642}" dt="2024-02-13T19:24:37.298" v="375" actId="1076"/>
          <ac:picMkLst>
            <pc:docMk/>
            <pc:sldMk cId="2534955855" sldId="824"/>
            <ac:picMk id="8" creationId="{00000000-0000-0000-0000-000000000000}"/>
          </ac:picMkLst>
        </pc:picChg>
      </pc:sldChg>
      <pc:sldChg chg="modSp add del mod">
        <pc:chgData name="Per-Arne Sundsbø" userId="8d6116bd-2402-4185-af62-c702fac9a5ae" providerId="ADAL" clId="{DA971C7B-A453-44B9-B045-598B1BC69642}" dt="2024-02-14T07:29:33.180" v="1371" actId="47"/>
        <pc:sldMkLst>
          <pc:docMk/>
          <pc:sldMk cId="3704911458" sldId="826"/>
        </pc:sldMkLst>
        <pc:spChg chg="mod">
          <ac:chgData name="Per-Arne Sundsbø" userId="8d6116bd-2402-4185-af62-c702fac9a5ae" providerId="ADAL" clId="{DA971C7B-A453-44B9-B045-598B1BC69642}" dt="2024-02-13T19:07:05.657" v="129" actId="207"/>
          <ac:spMkLst>
            <pc:docMk/>
            <pc:sldMk cId="3704911458" sldId="826"/>
            <ac:spMk id="15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DA971C7B-A453-44B9-B045-598B1BC69642}" dt="2024-02-13T19:25:01.631" v="378"/>
        <pc:sldMkLst>
          <pc:docMk/>
          <pc:sldMk cId="2534121658" sldId="829"/>
        </pc:sldMkLst>
        <pc:spChg chg="add mod">
          <ac:chgData name="Per-Arne Sundsbø" userId="8d6116bd-2402-4185-af62-c702fac9a5ae" providerId="ADAL" clId="{DA971C7B-A453-44B9-B045-598B1BC69642}" dt="2024-02-13T19:25:01.631" v="378"/>
          <ac:spMkLst>
            <pc:docMk/>
            <pc:sldMk cId="2534121658" sldId="829"/>
            <ac:spMk id="2" creationId="{C5C65C1D-B0C8-2411-36BB-DFB7C6DDCC41}"/>
          </ac:spMkLst>
        </pc:spChg>
        <pc:spChg chg="mod">
          <ac:chgData name="Per-Arne Sundsbø" userId="8d6116bd-2402-4185-af62-c702fac9a5ae" providerId="ADAL" clId="{DA971C7B-A453-44B9-B045-598B1BC69642}" dt="2024-02-13T19:07:46.652" v="136" actId="207"/>
          <ac:spMkLst>
            <pc:docMk/>
            <pc:sldMk cId="2534121658" sldId="829"/>
            <ac:spMk id="8" creationId="{00000000-0000-0000-0000-000000000000}"/>
          </ac:spMkLst>
        </pc:spChg>
        <pc:spChg chg="del mod">
          <ac:chgData name="Per-Arne Sundsbø" userId="8d6116bd-2402-4185-af62-c702fac9a5ae" providerId="ADAL" clId="{DA971C7B-A453-44B9-B045-598B1BC69642}" dt="2024-02-13T19:24:58.998" v="377" actId="478"/>
          <ac:spMkLst>
            <pc:docMk/>
            <pc:sldMk cId="2534121658" sldId="829"/>
            <ac:spMk id="9" creationId="{00000000-0000-0000-0000-000000000000}"/>
          </ac:spMkLst>
        </pc:spChg>
      </pc:sldChg>
      <pc:sldChg chg="add del">
        <pc:chgData name="Per-Arne Sundsbø" userId="8d6116bd-2402-4185-af62-c702fac9a5ae" providerId="ADAL" clId="{DA971C7B-A453-44B9-B045-598B1BC69642}" dt="2024-02-13T18:57:47.316" v="25" actId="47"/>
        <pc:sldMkLst>
          <pc:docMk/>
          <pc:sldMk cId="200777233" sldId="830"/>
        </pc:sldMkLst>
      </pc:sldChg>
      <pc:sldChg chg="modSp add mod">
        <pc:chgData name="Per-Arne Sundsbø" userId="8d6116bd-2402-4185-af62-c702fac9a5ae" providerId="ADAL" clId="{DA971C7B-A453-44B9-B045-598B1BC69642}" dt="2024-02-13T19:24:53.422" v="376" actId="14100"/>
        <pc:sldMkLst>
          <pc:docMk/>
          <pc:sldMk cId="3336068968" sldId="837"/>
        </pc:sldMkLst>
        <pc:spChg chg="mod">
          <ac:chgData name="Per-Arne Sundsbø" userId="8d6116bd-2402-4185-af62-c702fac9a5ae" providerId="ADAL" clId="{DA971C7B-A453-44B9-B045-598B1BC69642}" dt="2024-02-13T19:24:53.422" v="376" actId="14100"/>
          <ac:spMkLst>
            <pc:docMk/>
            <pc:sldMk cId="3336068968" sldId="837"/>
            <ac:spMk id="17" creationId="{00000000-0000-0000-0000-000000000000}"/>
          </ac:spMkLst>
        </pc:spChg>
      </pc:sldChg>
      <pc:sldChg chg="modSp add mod modClrScheme chgLayout">
        <pc:chgData name="Per-Arne Sundsbø" userId="8d6116bd-2402-4185-af62-c702fac9a5ae" providerId="ADAL" clId="{DA971C7B-A453-44B9-B045-598B1BC69642}" dt="2024-02-13T19:23:17.572" v="369" actId="14100"/>
        <pc:sldMkLst>
          <pc:docMk/>
          <pc:sldMk cId="2673721459" sldId="839"/>
        </pc:sldMkLst>
        <pc:spChg chg="mod">
          <ac:chgData name="Per-Arne Sundsbø" userId="8d6116bd-2402-4185-af62-c702fac9a5ae" providerId="ADAL" clId="{DA971C7B-A453-44B9-B045-598B1BC69642}" dt="2024-02-13T19:23:17.572" v="369" actId="14100"/>
          <ac:spMkLst>
            <pc:docMk/>
            <pc:sldMk cId="2673721459" sldId="839"/>
            <ac:spMk id="5" creationId="{00000000-0000-0000-0000-000000000000}"/>
          </ac:spMkLst>
        </pc:spChg>
      </pc:sldChg>
      <pc:sldChg chg="add del">
        <pc:chgData name="Per-Arne Sundsbø" userId="8d6116bd-2402-4185-af62-c702fac9a5ae" providerId="ADAL" clId="{DA971C7B-A453-44B9-B045-598B1BC69642}" dt="2024-02-13T18:57:13.751" v="23" actId="47"/>
        <pc:sldMkLst>
          <pc:docMk/>
          <pc:sldMk cId="4174517893" sldId="840"/>
        </pc:sldMkLst>
      </pc:sldChg>
      <pc:sldChg chg="modSp add del mod">
        <pc:chgData name="Per-Arne Sundsbø" userId="8d6116bd-2402-4185-af62-c702fac9a5ae" providerId="ADAL" clId="{DA971C7B-A453-44B9-B045-598B1BC69642}" dt="2024-02-14T07:50:42.582" v="1376" actId="47"/>
        <pc:sldMkLst>
          <pc:docMk/>
          <pc:sldMk cId="573700608" sldId="842"/>
        </pc:sldMkLst>
        <pc:spChg chg="mod">
          <ac:chgData name="Per-Arne Sundsbø" userId="8d6116bd-2402-4185-af62-c702fac9a5ae" providerId="ADAL" clId="{DA971C7B-A453-44B9-B045-598B1BC69642}" dt="2024-02-13T19:05:35.653" v="118" actId="207"/>
          <ac:spMkLst>
            <pc:docMk/>
            <pc:sldMk cId="573700608" sldId="842"/>
            <ac:spMk id="6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19:06:16.064" v="122" actId="207"/>
        <pc:sldMkLst>
          <pc:docMk/>
          <pc:sldMk cId="1253533162" sldId="843"/>
        </pc:sldMkLst>
        <pc:spChg chg="mod">
          <ac:chgData name="Per-Arne Sundsbø" userId="8d6116bd-2402-4185-af62-c702fac9a5ae" providerId="ADAL" clId="{DA971C7B-A453-44B9-B045-598B1BC69642}" dt="2024-02-13T19:06:16.064" v="122" actId="207"/>
          <ac:spMkLst>
            <pc:docMk/>
            <pc:sldMk cId="1253533162" sldId="843"/>
            <ac:spMk id="10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6:16.064" v="122" actId="207"/>
          <ac:spMkLst>
            <pc:docMk/>
            <pc:sldMk cId="1253533162" sldId="843"/>
            <ac:spMk id="13" creationId="{00000000-0000-0000-0000-000000000000}"/>
          </ac:spMkLst>
        </pc:spChg>
      </pc:sldChg>
      <pc:sldChg chg="delSp modSp add del mod">
        <pc:chgData name="Per-Arne Sundsbø" userId="8d6116bd-2402-4185-af62-c702fac9a5ae" providerId="ADAL" clId="{DA971C7B-A453-44B9-B045-598B1BC69642}" dt="2024-02-14T07:29:32.357" v="1370" actId="47"/>
        <pc:sldMkLst>
          <pc:docMk/>
          <pc:sldMk cId="833270559" sldId="844"/>
        </pc:sldMkLst>
        <pc:spChg chg="del">
          <ac:chgData name="Per-Arne Sundsbø" userId="8d6116bd-2402-4185-af62-c702fac9a5ae" providerId="ADAL" clId="{DA971C7B-A453-44B9-B045-598B1BC69642}" dt="2024-02-13T18:58:46.546" v="31" actId="478"/>
          <ac:spMkLst>
            <pc:docMk/>
            <pc:sldMk cId="833270559" sldId="844"/>
            <ac:spMk id="15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6:59.314" v="128" actId="207"/>
          <ac:spMkLst>
            <pc:docMk/>
            <pc:sldMk cId="833270559" sldId="844"/>
            <ac:spMk id="17" creationId="{00000000-0000-0000-0000-000000000000}"/>
          </ac:spMkLst>
        </pc:spChg>
      </pc:sldChg>
      <pc:sldChg chg="del">
        <pc:chgData name="Per-Arne Sundsbø" userId="8d6116bd-2402-4185-af62-c702fac9a5ae" providerId="ADAL" clId="{DA971C7B-A453-44B9-B045-598B1BC69642}" dt="2024-02-13T19:00:37.429" v="44" actId="47"/>
        <pc:sldMkLst>
          <pc:docMk/>
          <pc:sldMk cId="516507732" sldId="845"/>
        </pc:sldMkLst>
      </pc:sldChg>
      <pc:sldChg chg="modSp mod">
        <pc:chgData name="Per-Arne Sundsbø" userId="8d6116bd-2402-4185-af62-c702fac9a5ae" providerId="ADAL" clId="{DA971C7B-A453-44B9-B045-598B1BC69642}" dt="2024-02-14T06:36:02.327" v="1367" actId="14100"/>
        <pc:sldMkLst>
          <pc:docMk/>
          <pc:sldMk cId="812494456" sldId="846"/>
        </pc:sldMkLst>
        <pc:spChg chg="mod">
          <ac:chgData name="Per-Arne Sundsbø" userId="8d6116bd-2402-4185-af62-c702fac9a5ae" providerId="ADAL" clId="{DA971C7B-A453-44B9-B045-598B1BC69642}" dt="2024-02-14T06:35:58.165" v="1366" actId="14100"/>
          <ac:spMkLst>
            <pc:docMk/>
            <pc:sldMk cId="812494456" sldId="846"/>
            <ac:spMk id="3" creationId="{84CA47DF-F0D6-68F6-1346-144E04B3E983}"/>
          </ac:spMkLst>
        </pc:spChg>
        <pc:spChg chg="mod">
          <ac:chgData name="Per-Arne Sundsbø" userId="8d6116bd-2402-4185-af62-c702fac9a5ae" providerId="ADAL" clId="{DA971C7B-A453-44B9-B045-598B1BC69642}" dt="2024-02-14T06:34:59.592" v="1333" actId="1076"/>
          <ac:spMkLst>
            <pc:docMk/>
            <pc:sldMk cId="812494456" sldId="846"/>
            <ac:spMk id="5" creationId="{121D6E9E-6766-8B9F-3B9F-F993440BED14}"/>
          </ac:spMkLst>
        </pc:spChg>
        <pc:picChg chg="mod">
          <ac:chgData name="Per-Arne Sundsbø" userId="8d6116bd-2402-4185-af62-c702fac9a5ae" providerId="ADAL" clId="{DA971C7B-A453-44B9-B045-598B1BC69642}" dt="2024-02-14T06:36:02.327" v="1367" actId="14100"/>
          <ac:picMkLst>
            <pc:docMk/>
            <pc:sldMk cId="812494456" sldId="846"/>
            <ac:picMk id="2" creationId="{BBC574C3-C8F3-9F46-A545-38156012743C}"/>
          </ac:picMkLst>
        </pc:picChg>
      </pc:sldChg>
      <pc:sldChg chg="del">
        <pc:chgData name="Per-Arne Sundsbø" userId="8d6116bd-2402-4185-af62-c702fac9a5ae" providerId="ADAL" clId="{DA971C7B-A453-44B9-B045-598B1BC69642}" dt="2024-02-13T19:26:09.699" v="387" actId="47"/>
        <pc:sldMkLst>
          <pc:docMk/>
          <pc:sldMk cId="48959535" sldId="847"/>
        </pc:sldMkLst>
      </pc:sldChg>
      <pc:sldChg chg="modSp add mod">
        <pc:chgData name="Per-Arne Sundsbø" userId="8d6116bd-2402-4185-af62-c702fac9a5ae" providerId="ADAL" clId="{DA971C7B-A453-44B9-B045-598B1BC69642}" dt="2024-02-13T19:03:20.417" v="102" actId="207"/>
        <pc:sldMkLst>
          <pc:docMk/>
          <pc:sldMk cId="2988302923" sldId="848"/>
        </pc:sldMkLst>
        <pc:spChg chg="mod">
          <ac:chgData name="Per-Arne Sundsbø" userId="8d6116bd-2402-4185-af62-c702fac9a5ae" providerId="ADAL" clId="{DA971C7B-A453-44B9-B045-598B1BC69642}" dt="2024-02-13T19:03:20.417" v="102" actId="207"/>
          <ac:spMkLst>
            <pc:docMk/>
            <pc:sldMk cId="2988302923" sldId="848"/>
            <ac:spMk id="17" creationId="{00000000-0000-0000-0000-000000000000}"/>
          </ac:spMkLst>
        </pc:spChg>
      </pc:sldChg>
      <pc:sldChg chg="del">
        <pc:chgData name="Per-Arne Sundsbø" userId="8d6116bd-2402-4185-af62-c702fac9a5ae" providerId="ADAL" clId="{DA971C7B-A453-44B9-B045-598B1BC69642}" dt="2024-02-13T18:51:43.629" v="8" actId="47"/>
        <pc:sldMkLst>
          <pc:docMk/>
          <pc:sldMk cId="964686413" sldId="849"/>
        </pc:sldMkLst>
      </pc:sldChg>
      <pc:sldChg chg="add del">
        <pc:chgData name="Per-Arne Sundsbø" userId="8d6116bd-2402-4185-af62-c702fac9a5ae" providerId="ADAL" clId="{DA971C7B-A453-44B9-B045-598B1BC69642}" dt="2024-02-13T18:54:42.315" v="16" actId="47"/>
        <pc:sldMkLst>
          <pc:docMk/>
          <pc:sldMk cId="1870023324" sldId="849"/>
        </pc:sldMkLst>
      </pc:sldChg>
      <pc:sldChg chg="del">
        <pc:chgData name="Per-Arne Sundsbø" userId="8d6116bd-2402-4185-af62-c702fac9a5ae" providerId="ADAL" clId="{DA971C7B-A453-44B9-B045-598B1BC69642}" dt="2024-02-13T19:00:08.487" v="39" actId="47"/>
        <pc:sldMkLst>
          <pc:docMk/>
          <pc:sldMk cId="3897068021" sldId="850"/>
        </pc:sldMkLst>
      </pc:sldChg>
      <pc:sldChg chg="del">
        <pc:chgData name="Per-Arne Sundsbø" userId="8d6116bd-2402-4185-af62-c702fac9a5ae" providerId="ADAL" clId="{DA971C7B-A453-44B9-B045-598B1BC69642}" dt="2024-02-13T19:08:33.159" v="138" actId="47"/>
        <pc:sldMkLst>
          <pc:docMk/>
          <pc:sldMk cId="2124155952" sldId="851"/>
        </pc:sldMkLst>
      </pc:sldChg>
      <pc:sldChg chg="del">
        <pc:chgData name="Per-Arne Sundsbø" userId="8d6116bd-2402-4185-af62-c702fac9a5ae" providerId="ADAL" clId="{DA971C7B-A453-44B9-B045-598B1BC69642}" dt="2024-02-14T06:36:32.082" v="1368" actId="47"/>
        <pc:sldMkLst>
          <pc:docMk/>
          <pc:sldMk cId="1954083992" sldId="852"/>
        </pc:sldMkLst>
      </pc:sldChg>
      <pc:sldChg chg="del">
        <pc:chgData name="Per-Arne Sundsbø" userId="8d6116bd-2402-4185-af62-c702fac9a5ae" providerId="ADAL" clId="{DA971C7B-A453-44B9-B045-598B1BC69642}" dt="2024-02-13T18:51:50.158" v="10" actId="47"/>
        <pc:sldMkLst>
          <pc:docMk/>
          <pc:sldMk cId="1516395213" sldId="853"/>
        </pc:sldMkLst>
      </pc:sldChg>
      <pc:sldChg chg="del">
        <pc:chgData name="Per-Arne Sundsbø" userId="8d6116bd-2402-4185-af62-c702fac9a5ae" providerId="ADAL" clId="{DA971C7B-A453-44B9-B045-598B1BC69642}" dt="2024-02-14T06:34:47.977" v="1331" actId="47"/>
        <pc:sldMkLst>
          <pc:docMk/>
          <pc:sldMk cId="2667067419" sldId="854"/>
        </pc:sldMkLst>
      </pc:sldChg>
      <pc:sldChg chg="modSp add del mod ord">
        <pc:chgData name="Per-Arne Sundsbø" userId="8d6116bd-2402-4185-af62-c702fac9a5ae" providerId="ADAL" clId="{DA971C7B-A453-44B9-B045-598B1BC69642}" dt="2024-02-13T19:09:03.771" v="141" actId="47"/>
        <pc:sldMkLst>
          <pc:docMk/>
          <pc:sldMk cId="1110719267" sldId="855"/>
        </pc:sldMkLst>
        <pc:spChg chg="mod">
          <ac:chgData name="Per-Arne Sundsbø" userId="8d6116bd-2402-4185-af62-c702fac9a5ae" providerId="ADAL" clId="{DA971C7B-A453-44B9-B045-598B1BC69642}" dt="2024-02-13T19:03:32.838" v="104" actId="207"/>
          <ac:spMkLst>
            <pc:docMk/>
            <pc:sldMk cId="1110719267" sldId="855"/>
            <ac:spMk id="6" creationId="{525BA105-E855-C40F-6DF3-CC9A4667645C}"/>
          </ac:spMkLst>
        </pc:spChg>
      </pc:sldChg>
      <pc:sldChg chg="del">
        <pc:chgData name="Per-Arne Sundsbø" userId="8d6116bd-2402-4185-af62-c702fac9a5ae" providerId="ADAL" clId="{DA971C7B-A453-44B9-B045-598B1BC69642}" dt="2024-02-13T18:51:09.508" v="0" actId="47"/>
        <pc:sldMkLst>
          <pc:docMk/>
          <pc:sldMk cId="2498761571" sldId="856"/>
        </pc:sldMkLst>
      </pc:sldChg>
      <pc:sldChg chg="del">
        <pc:chgData name="Per-Arne Sundsbø" userId="8d6116bd-2402-4185-af62-c702fac9a5ae" providerId="ADAL" clId="{DA971C7B-A453-44B9-B045-598B1BC69642}" dt="2024-02-13T18:51:42.369" v="7" actId="47"/>
        <pc:sldMkLst>
          <pc:docMk/>
          <pc:sldMk cId="1812456554" sldId="857"/>
        </pc:sldMkLst>
      </pc:sldChg>
      <pc:sldChg chg="del">
        <pc:chgData name="Per-Arne Sundsbø" userId="8d6116bd-2402-4185-af62-c702fac9a5ae" providerId="ADAL" clId="{DA971C7B-A453-44B9-B045-598B1BC69642}" dt="2024-02-13T19:00:17.554" v="40" actId="47"/>
        <pc:sldMkLst>
          <pc:docMk/>
          <pc:sldMk cId="1492200896" sldId="858"/>
        </pc:sldMkLst>
      </pc:sldChg>
      <pc:sldChg chg="del">
        <pc:chgData name="Per-Arne Sundsbø" userId="8d6116bd-2402-4185-af62-c702fac9a5ae" providerId="ADAL" clId="{DA971C7B-A453-44B9-B045-598B1BC69642}" dt="2024-02-13T18:51:25.828" v="4" actId="47"/>
        <pc:sldMkLst>
          <pc:docMk/>
          <pc:sldMk cId="384187578" sldId="859"/>
        </pc:sldMkLst>
      </pc:sldChg>
      <pc:sldChg chg="add del">
        <pc:chgData name="Per-Arne Sundsbø" userId="8d6116bd-2402-4185-af62-c702fac9a5ae" providerId="ADAL" clId="{DA971C7B-A453-44B9-B045-598B1BC69642}" dt="2024-02-13T18:54:40.517" v="15" actId="47"/>
        <pc:sldMkLst>
          <pc:docMk/>
          <pc:sldMk cId="2951480263" sldId="859"/>
        </pc:sldMkLst>
      </pc:sldChg>
      <pc:sldChg chg="del">
        <pc:chgData name="Per-Arne Sundsbø" userId="8d6116bd-2402-4185-af62-c702fac9a5ae" providerId="ADAL" clId="{DA971C7B-A453-44B9-B045-598B1BC69642}" dt="2024-02-13T19:00:20.624" v="41" actId="47"/>
        <pc:sldMkLst>
          <pc:docMk/>
          <pc:sldMk cId="4031241084" sldId="860"/>
        </pc:sldMkLst>
      </pc:sldChg>
      <pc:sldChg chg="del">
        <pc:chgData name="Per-Arne Sundsbø" userId="8d6116bd-2402-4185-af62-c702fac9a5ae" providerId="ADAL" clId="{DA971C7B-A453-44B9-B045-598B1BC69642}" dt="2024-02-13T18:51:31.116" v="6" actId="47"/>
        <pc:sldMkLst>
          <pc:docMk/>
          <pc:sldMk cId="797635888" sldId="861"/>
        </pc:sldMkLst>
      </pc:sldChg>
      <pc:sldChg chg="modSp mod ord">
        <pc:chgData name="Per-Arne Sundsbø" userId="8d6116bd-2402-4185-af62-c702fac9a5ae" providerId="ADAL" clId="{DA971C7B-A453-44B9-B045-598B1BC69642}" dt="2024-02-14T07:32:50.303" v="1373"/>
        <pc:sldMkLst>
          <pc:docMk/>
          <pc:sldMk cId="3986514198" sldId="862"/>
        </pc:sldMkLst>
        <pc:spChg chg="mod">
          <ac:chgData name="Per-Arne Sundsbø" userId="8d6116bd-2402-4185-af62-c702fac9a5ae" providerId="ADAL" clId="{DA971C7B-A453-44B9-B045-598B1BC69642}" dt="2024-02-14T07:32:50.303" v="1373"/>
          <ac:spMkLst>
            <pc:docMk/>
            <pc:sldMk cId="3986514198" sldId="862"/>
            <ac:spMk id="3" creationId="{84CA47DF-F0D6-68F6-1346-144E04B3E983}"/>
          </ac:spMkLst>
        </pc:spChg>
      </pc:sldChg>
      <pc:sldChg chg="modSp add del mod">
        <pc:chgData name="Per-Arne Sundsbø" userId="8d6116bd-2402-4185-af62-c702fac9a5ae" providerId="ADAL" clId="{DA971C7B-A453-44B9-B045-598B1BC69642}" dt="2024-02-14T06:36:44.406" v="1369" actId="47"/>
        <pc:sldMkLst>
          <pc:docMk/>
          <pc:sldMk cId="1423052198" sldId="863"/>
        </pc:sldMkLst>
        <pc:spChg chg="mod">
          <ac:chgData name="Per-Arne Sundsbø" userId="8d6116bd-2402-4185-af62-c702fac9a5ae" providerId="ADAL" clId="{DA971C7B-A453-44B9-B045-598B1BC69642}" dt="2024-02-13T19:06:06.222" v="121" actId="207"/>
          <ac:spMkLst>
            <pc:docMk/>
            <pc:sldMk cId="1423052198" sldId="863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6:06.222" v="121" actId="207"/>
          <ac:spMkLst>
            <pc:docMk/>
            <pc:sldMk cId="1423052198" sldId="863"/>
            <ac:spMk id="8" creationId="{00000000-0000-0000-0000-000000000000}"/>
          </ac:spMkLst>
        </pc:spChg>
      </pc:sldChg>
      <pc:sldChg chg="modSp mod ord">
        <pc:chgData name="Per-Arne Sundsbø" userId="8d6116bd-2402-4185-af62-c702fac9a5ae" providerId="ADAL" clId="{DA971C7B-A453-44B9-B045-598B1BC69642}" dt="2024-02-13T20:31:34.019" v="1002" actId="14100"/>
        <pc:sldMkLst>
          <pc:docMk/>
          <pc:sldMk cId="3147437534" sldId="864"/>
        </pc:sldMkLst>
        <pc:picChg chg="mod">
          <ac:chgData name="Per-Arne Sundsbø" userId="8d6116bd-2402-4185-af62-c702fac9a5ae" providerId="ADAL" clId="{DA971C7B-A453-44B9-B045-598B1BC69642}" dt="2024-02-13T20:31:34.019" v="1002" actId="14100"/>
          <ac:picMkLst>
            <pc:docMk/>
            <pc:sldMk cId="3147437534" sldId="864"/>
            <ac:picMk id="7" creationId="{56454BEF-5B58-4649-7BD7-D9E778C3454D}"/>
          </ac:picMkLst>
        </pc:picChg>
      </pc:sldChg>
      <pc:sldChg chg="add del">
        <pc:chgData name="Per-Arne Sundsbø" userId="8d6116bd-2402-4185-af62-c702fac9a5ae" providerId="ADAL" clId="{DA971C7B-A453-44B9-B045-598B1BC69642}" dt="2024-02-13T18:53:27.823" v="12" actId="47"/>
        <pc:sldMkLst>
          <pc:docMk/>
          <pc:sldMk cId="991631768" sldId="865"/>
        </pc:sldMkLst>
      </pc:sldChg>
      <pc:sldChg chg="addSp delSp modSp add mod">
        <pc:chgData name="Per-Arne Sundsbø" userId="8d6116bd-2402-4185-af62-c702fac9a5ae" providerId="ADAL" clId="{DA971C7B-A453-44B9-B045-598B1BC69642}" dt="2024-02-13T19:19:29.784" v="307" actId="14100"/>
        <pc:sldMkLst>
          <pc:docMk/>
          <pc:sldMk cId="2214798670" sldId="866"/>
        </pc:sldMkLst>
        <pc:spChg chg="add mod">
          <ac:chgData name="Per-Arne Sundsbø" userId="8d6116bd-2402-4185-af62-c702fac9a5ae" providerId="ADAL" clId="{DA971C7B-A453-44B9-B045-598B1BC69642}" dt="2024-02-13T19:19:29.784" v="307" actId="14100"/>
          <ac:spMkLst>
            <pc:docMk/>
            <pc:sldMk cId="2214798670" sldId="866"/>
            <ac:spMk id="2" creationId="{F8D33F0A-1343-62ED-712D-4ABCF8F6D25C}"/>
          </ac:spMkLst>
        </pc:spChg>
        <pc:spChg chg="add mod">
          <ac:chgData name="Per-Arne Sundsbø" userId="8d6116bd-2402-4185-af62-c702fac9a5ae" providerId="ADAL" clId="{DA971C7B-A453-44B9-B045-598B1BC69642}" dt="2024-02-13T19:19:13.086" v="284"/>
          <ac:spMkLst>
            <pc:docMk/>
            <pc:sldMk cId="2214798670" sldId="866"/>
            <ac:spMk id="3" creationId="{DD6DEA92-F109-5F28-BADA-99B79DA51DA7}"/>
          </ac:spMkLst>
        </pc:spChg>
        <pc:spChg chg="del mod">
          <ac:chgData name="Per-Arne Sundsbø" userId="8d6116bd-2402-4185-af62-c702fac9a5ae" providerId="ADAL" clId="{DA971C7B-A453-44B9-B045-598B1BC69642}" dt="2024-02-13T19:19:01.130" v="283" actId="478"/>
          <ac:spMkLst>
            <pc:docMk/>
            <pc:sldMk cId="2214798670" sldId="866"/>
            <ac:spMk id="6" creationId="{00000000-0000-0000-0000-000000000000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19:09:04.558" v="142" actId="47"/>
        <pc:sldMkLst>
          <pc:docMk/>
          <pc:sldMk cId="2892888947" sldId="867"/>
        </pc:sldMkLst>
        <pc:spChg chg="mod">
          <ac:chgData name="Per-Arne Sundsbø" userId="8d6116bd-2402-4185-af62-c702fac9a5ae" providerId="ADAL" clId="{DA971C7B-A453-44B9-B045-598B1BC69642}" dt="2024-02-13T19:03:28.840" v="103" actId="207"/>
          <ac:spMkLst>
            <pc:docMk/>
            <pc:sldMk cId="2892888947" sldId="867"/>
            <ac:spMk id="6" creationId="{00000000-0000-0000-0000-000000000000}"/>
          </ac:spMkLst>
        </pc:spChg>
      </pc:sldChg>
      <pc:sldChg chg="modSp add mod">
        <pc:chgData name="Per-Arne Sundsbø" userId="8d6116bd-2402-4185-af62-c702fac9a5ae" providerId="ADAL" clId="{DA971C7B-A453-44B9-B045-598B1BC69642}" dt="2024-02-13T19:04:13.221" v="106" actId="207"/>
        <pc:sldMkLst>
          <pc:docMk/>
          <pc:sldMk cId="3010805041" sldId="868"/>
        </pc:sldMkLst>
        <pc:spChg chg="mod">
          <ac:chgData name="Per-Arne Sundsbø" userId="8d6116bd-2402-4185-af62-c702fac9a5ae" providerId="ADAL" clId="{DA971C7B-A453-44B9-B045-598B1BC69642}" dt="2024-02-13T19:04:13.221" v="106" actId="207"/>
          <ac:spMkLst>
            <pc:docMk/>
            <pc:sldMk cId="3010805041" sldId="868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4:13.221" v="106" actId="207"/>
          <ac:spMkLst>
            <pc:docMk/>
            <pc:sldMk cId="3010805041" sldId="868"/>
            <ac:spMk id="8" creationId="{00000000-0000-0000-0000-000000000000}"/>
          </ac:spMkLst>
        </pc:spChg>
      </pc:sldChg>
      <pc:sldChg chg="addSp delSp modSp add del mod">
        <pc:chgData name="Per-Arne Sundsbø" userId="8d6116bd-2402-4185-af62-c702fac9a5ae" providerId="ADAL" clId="{DA971C7B-A453-44B9-B045-598B1BC69642}" dt="2024-02-13T20:05:44.893" v="897" actId="47"/>
        <pc:sldMkLst>
          <pc:docMk/>
          <pc:sldMk cId="0" sldId="869"/>
        </pc:sldMkLst>
        <pc:spChg chg="mod">
          <ac:chgData name="Per-Arne Sundsbø" userId="8d6116bd-2402-4185-af62-c702fac9a5ae" providerId="ADAL" clId="{DA971C7B-A453-44B9-B045-598B1BC69642}" dt="2024-02-13T19:22:20.995" v="362" actId="14100"/>
          <ac:spMkLst>
            <pc:docMk/>
            <pc:sldMk cId="0" sldId="869"/>
            <ac:spMk id="3" creationId="{97A0B792-AC39-946E-D2FB-0A573810DCB2}"/>
          </ac:spMkLst>
        </pc:spChg>
        <pc:spChg chg="del mod">
          <ac:chgData name="Per-Arne Sundsbø" userId="8d6116bd-2402-4185-af62-c702fac9a5ae" providerId="ADAL" clId="{DA971C7B-A453-44B9-B045-598B1BC69642}" dt="2024-02-13T19:20:21.851" v="308" actId="478"/>
          <ac:spMkLst>
            <pc:docMk/>
            <pc:sldMk cId="0" sldId="869"/>
            <ac:spMk id="4" creationId="{BA00275B-6888-1B00-BB95-56B24491083B}"/>
          </ac:spMkLst>
        </pc:spChg>
        <pc:spChg chg="add del mod">
          <ac:chgData name="Per-Arne Sundsbø" userId="8d6116bd-2402-4185-af62-c702fac9a5ae" providerId="ADAL" clId="{DA971C7B-A453-44B9-B045-598B1BC69642}" dt="2024-02-13T19:20:29.775" v="311" actId="478"/>
          <ac:spMkLst>
            <pc:docMk/>
            <pc:sldMk cId="0" sldId="869"/>
            <ac:spMk id="5" creationId="{2DCCF9A6-3DB1-D966-DE7C-5D508E1D3D13}"/>
          </ac:spMkLst>
        </pc:spChg>
        <pc:spChg chg="add del mod">
          <ac:chgData name="Per-Arne Sundsbø" userId="8d6116bd-2402-4185-af62-c702fac9a5ae" providerId="ADAL" clId="{DA971C7B-A453-44B9-B045-598B1BC69642}" dt="2024-02-13T19:20:29.775" v="311" actId="478"/>
          <ac:spMkLst>
            <pc:docMk/>
            <pc:sldMk cId="0" sldId="869"/>
            <ac:spMk id="6" creationId="{A00682C4-DBC8-E165-0C95-82B7642E579C}"/>
          </ac:spMkLst>
        </pc:spChg>
        <pc:spChg chg="add mod">
          <ac:chgData name="Per-Arne Sundsbø" userId="8d6116bd-2402-4185-af62-c702fac9a5ae" providerId="ADAL" clId="{DA971C7B-A453-44B9-B045-598B1BC69642}" dt="2024-02-13T19:22:15.121" v="361"/>
          <ac:spMkLst>
            <pc:docMk/>
            <pc:sldMk cId="0" sldId="869"/>
            <ac:spMk id="8" creationId="{5C1B79A3-1AF1-A840-14C1-65500A81F339}"/>
          </ac:spMkLst>
        </pc:spChg>
      </pc:sldChg>
      <pc:sldChg chg="modSp add del mod">
        <pc:chgData name="Per-Arne Sundsbø" userId="8d6116bd-2402-4185-af62-c702fac9a5ae" providerId="ADAL" clId="{DA971C7B-A453-44B9-B045-598B1BC69642}" dt="2024-02-13T20:31:39.355" v="1003" actId="47"/>
        <pc:sldMkLst>
          <pc:docMk/>
          <pc:sldMk cId="3929349272" sldId="870"/>
        </pc:sldMkLst>
        <pc:spChg chg="mod">
          <ac:chgData name="Per-Arne Sundsbø" userId="8d6116bd-2402-4185-af62-c702fac9a5ae" providerId="ADAL" clId="{DA971C7B-A453-44B9-B045-598B1BC69642}" dt="2024-02-13T19:05:27.943" v="117" actId="207"/>
          <ac:spMkLst>
            <pc:docMk/>
            <pc:sldMk cId="3929349272" sldId="870"/>
            <ac:spMk id="13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05:27.943" v="117" actId="207"/>
          <ac:spMkLst>
            <pc:docMk/>
            <pc:sldMk cId="3929349272" sldId="870"/>
            <ac:spMk id="14" creationId="{00000000-0000-0000-0000-000000000000}"/>
          </ac:spMkLst>
        </pc:spChg>
        <pc:picChg chg="mod">
          <ac:chgData name="Per-Arne Sundsbø" userId="8d6116bd-2402-4185-af62-c702fac9a5ae" providerId="ADAL" clId="{DA971C7B-A453-44B9-B045-598B1BC69642}" dt="2024-02-13T20:31:21.116" v="1001" actId="14100"/>
          <ac:picMkLst>
            <pc:docMk/>
            <pc:sldMk cId="3929349272" sldId="870"/>
            <ac:picMk id="2" creationId="{D9961670-A5E4-131E-F013-9203465C8D57}"/>
          </ac:picMkLst>
        </pc:picChg>
        <pc:picChg chg="mod">
          <ac:chgData name="Per-Arne Sundsbø" userId="8d6116bd-2402-4185-af62-c702fac9a5ae" providerId="ADAL" clId="{DA971C7B-A453-44B9-B045-598B1BC69642}" dt="2024-02-13T20:31:18.298" v="1000" actId="14100"/>
          <ac:picMkLst>
            <pc:docMk/>
            <pc:sldMk cId="3929349272" sldId="870"/>
            <ac:picMk id="3" creationId="{6E8B47A0-3FF1-0F60-0F9D-5F7CC54057E3}"/>
          </ac:picMkLst>
        </pc:picChg>
      </pc:sldChg>
      <pc:sldChg chg="add del">
        <pc:chgData name="Per-Arne Sundsbø" userId="8d6116bd-2402-4185-af62-c702fac9a5ae" providerId="ADAL" clId="{DA971C7B-A453-44B9-B045-598B1BC69642}" dt="2024-02-13T18:57:24.665" v="24" actId="47"/>
        <pc:sldMkLst>
          <pc:docMk/>
          <pc:sldMk cId="3615209027" sldId="871"/>
        </pc:sldMkLst>
      </pc:sldChg>
      <pc:sldChg chg="modSp add del mod">
        <pc:chgData name="Per-Arne Sundsbø" userId="8d6116bd-2402-4185-af62-c702fac9a5ae" providerId="ADAL" clId="{DA971C7B-A453-44B9-B045-598B1BC69642}" dt="2024-02-13T20:45:05.628" v="1105" actId="47"/>
        <pc:sldMkLst>
          <pc:docMk/>
          <pc:sldMk cId="3440311321" sldId="872"/>
        </pc:sldMkLst>
        <pc:spChg chg="mod">
          <ac:chgData name="Per-Arne Sundsbø" userId="8d6116bd-2402-4185-af62-c702fac9a5ae" providerId="ADAL" clId="{DA971C7B-A453-44B9-B045-598B1BC69642}" dt="2024-02-13T19:05:40.962" v="119" actId="207"/>
          <ac:spMkLst>
            <pc:docMk/>
            <pc:sldMk cId="3440311321" sldId="872"/>
            <ac:spMk id="6" creationId="{00000000-0000-0000-0000-000000000000}"/>
          </ac:spMkLst>
        </pc:spChg>
      </pc:sldChg>
      <pc:sldChg chg="addSp modSp add mod">
        <pc:chgData name="Per-Arne Sundsbø" userId="8d6116bd-2402-4185-af62-c702fac9a5ae" providerId="ADAL" clId="{DA971C7B-A453-44B9-B045-598B1BC69642}" dt="2024-02-14T06:33:51.031" v="1328" actId="14100"/>
        <pc:sldMkLst>
          <pc:docMk/>
          <pc:sldMk cId="549228361" sldId="873"/>
        </pc:sldMkLst>
        <pc:spChg chg="mod">
          <ac:chgData name="Per-Arne Sundsbø" userId="8d6116bd-2402-4185-af62-c702fac9a5ae" providerId="ADAL" clId="{DA971C7B-A453-44B9-B045-598B1BC69642}" dt="2024-02-14T06:33:23.256" v="1321" actId="255"/>
          <ac:spMkLst>
            <pc:docMk/>
            <pc:sldMk cId="549228361" sldId="873"/>
            <ac:spMk id="15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4T06:33:38.271" v="1324" actId="164"/>
          <ac:spMkLst>
            <pc:docMk/>
            <pc:sldMk cId="549228361" sldId="873"/>
            <ac:spMk id="21" creationId="{AFEE19CB-CB00-03D0-4F56-CEDE9E8348AD}"/>
          </ac:spMkLst>
        </pc:spChg>
        <pc:spChg chg="mod">
          <ac:chgData name="Per-Arne Sundsbø" userId="8d6116bd-2402-4185-af62-c702fac9a5ae" providerId="ADAL" clId="{DA971C7B-A453-44B9-B045-598B1BC69642}" dt="2024-02-14T06:33:38.271" v="1324" actId="164"/>
          <ac:spMkLst>
            <pc:docMk/>
            <pc:sldMk cId="549228361" sldId="873"/>
            <ac:spMk id="25" creationId="{0E010852-A94B-63C5-8B42-CBC5E5D2BAD6}"/>
          </ac:spMkLst>
        </pc:spChg>
        <pc:spChg chg="mod">
          <ac:chgData name="Per-Arne Sundsbø" userId="8d6116bd-2402-4185-af62-c702fac9a5ae" providerId="ADAL" clId="{DA971C7B-A453-44B9-B045-598B1BC69642}" dt="2024-02-14T06:33:38.271" v="1324" actId="164"/>
          <ac:spMkLst>
            <pc:docMk/>
            <pc:sldMk cId="549228361" sldId="873"/>
            <ac:spMk id="26" creationId="{DB85F388-303C-F0BB-C2CA-2C79554AF763}"/>
          </ac:spMkLst>
        </pc:spChg>
        <pc:spChg chg="mod">
          <ac:chgData name="Per-Arne Sundsbø" userId="8d6116bd-2402-4185-af62-c702fac9a5ae" providerId="ADAL" clId="{DA971C7B-A453-44B9-B045-598B1BC69642}" dt="2024-02-14T06:33:38.271" v="1324" actId="164"/>
          <ac:spMkLst>
            <pc:docMk/>
            <pc:sldMk cId="549228361" sldId="873"/>
            <ac:spMk id="28" creationId="{0CF5F3CC-85DE-BD8A-7320-7517C1C214D6}"/>
          </ac:spMkLst>
        </pc:spChg>
        <pc:spChg chg="mod">
          <ac:chgData name="Per-Arne Sundsbø" userId="8d6116bd-2402-4185-af62-c702fac9a5ae" providerId="ADAL" clId="{DA971C7B-A453-44B9-B045-598B1BC69642}" dt="2024-02-14T06:33:38.271" v="1324" actId="164"/>
          <ac:spMkLst>
            <pc:docMk/>
            <pc:sldMk cId="549228361" sldId="873"/>
            <ac:spMk id="30" creationId="{A570B340-BA84-E5A5-03C1-1D4881B87B4B}"/>
          </ac:spMkLst>
        </pc:spChg>
        <pc:spChg chg="mod">
          <ac:chgData name="Per-Arne Sundsbø" userId="8d6116bd-2402-4185-af62-c702fac9a5ae" providerId="ADAL" clId="{DA971C7B-A453-44B9-B045-598B1BC69642}" dt="2024-02-14T06:33:38.271" v="1324" actId="164"/>
          <ac:spMkLst>
            <pc:docMk/>
            <pc:sldMk cId="549228361" sldId="873"/>
            <ac:spMk id="31" creationId="{348BC981-31AC-F965-DC77-AF201022F14B}"/>
          </ac:spMkLst>
        </pc:spChg>
        <pc:grpChg chg="add mod">
          <ac:chgData name="Per-Arne Sundsbø" userId="8d6116bd-2402-4185-af62-c702fac9a5ae" providerId="ADAL" clId="{DA971C7B-A453-44B9-B045-598B1BC69642}" dt="2024-02-14T06:33:40.103" v="1325" actId="1076"/>
          <ac:grpSpMkLst>
            <pc:docMk/>
            <pc:sldMk cId="549228361" sldId="873"/>
            <ac:grpSpMk id="3" creationId="{49BC0AAC-3002-2F2E-1E0D-927E2CFC4D1C}"/>
          </ac:grpSpMkLst>
        </pc:grpChg>
        <pc:picChg chg="mod">
          <ac:chgData name="Per-Arne Sundsbø" userId="8d6116bd-2402-4185-af62-c702fac9a5ae" providerId="ADAL" clId="{DA971C7B-A453-44B9-B045-598B1BC69642}" dt="2024-02-14T06:33:51.031" v="1328" actId="14100"/>
          <ac:picMkLst>
            <pc:docMk/>
            <pc:sldMk cId="549228361" sldId="873"/>
            <ac:picMk id="6" creationId="{707D2466-6E35-259C-C608-FECCEBB89E41}"/>
          </ac:picMkLst>
        </pc:picChg>
        <pc:picChg chg="mod">
          <ac:chgData name="Per-Arne Sundsbø" userId="8d6116bd-2402-4185-af62-c702fac9a5ae" providerId="ADAL" clId="{DA971C7B-A453-44B9-B045-598B1BC69642}" dt="2024-02-14T06:33:46.076" v="1326" actId="14100"/>
          <ac:picMkLst>
            <pc:docMk/>
            <pc:sldMk cId="549228361" sldId="873"/>
            <ac:picMk id="19" creationId="{FF3BD306-7516-6E53-D3D8-5218F2DFA93D}"/>
          </ac:picMkLst>
        </pc:picChg>
      </pc:sldChg>
      <pc:sldChg chg="add del">
        <pc:chgData name="Per-Arne Sundsbø" userId="8d6116bd-2402-4185-af62-c702fac9a5ae" providerId="ADAL" clId="{DA971C7B-A453-44B9-B045-598B1BC69642}" dt="2024-02-13T18:58:39.662" v="30" actId="47"/>
        <pc:sldMkLst>
          <pc:docMk/>
          <pc:sldMk cId="2258599185" sldId="874"/>
        </pc:sldMkLst>
      </pc:sldChg>
      <pc:sldChg chg="addSp delSp modSp add del mod">
        <pc:chgData name="Per-Arne Sundsbø" userId="8d6116bd-2402-4185-af62-c702fac9a5ae" providerId="ADAL" clId="{DA971C7B-A453-44B9-B045-598B1BC69642}" dt="2024-02-14T06:31:57.888" v="1316" actId="47"/>
        <pc:sldMkLst>
          <pc:docMk/>
          <pc:sldMk cId="4114980613" sldId="874"/>
        </pc:sldMkLst>
        <pc:spChg chg="add mod">
          <ac:chgData name="Per-Arne Sundsbø" userId="8d6116bd-2402-4185-af62-c702fac9a5ae" providerId="ADAL" clId="{DA971C7B-A453-44B9-B045-598B1BC69642}" dt="2024-02-13T19:34:17.425" v="452"/>
          <ac:spMkLst>
            <pc:docMk/>
            <pc:sldMk cId="4114980613" sldId="874"/>
            <ac:spMk id="2" creationId="{1EF609B0-35AB-F182-F6C5-D8166930F970}"/>
          </ac:spMkLst>
        </pc:spChg>
        <pc:spChg chg="del">
          <ac:chgData name="Per-Arne Sundsbø" userId="8d6116bd-2402-4185-af62-c702fac9a5ae" providerId="ADAL" clId="{DA971C7B-A453-44B9-B045-598B1BC69642}" dt="2024-02-13T19:35:05.210" v="488" actId="478"/>
          <ac:spMkLst>
            <pc:docMk/>
            <pc:sldMk cId="4114980613" sldId="874"/>
            <ac:spMk id="6" creationId="{00000000-0000-0000-0000-000000000000}"/>
          </ac:spMkLst>
        </pc:spChg>
        <pc:spChg chg="mod">
          <ac:chgData name="Per-Arne Sundsbø" userId="8d6116bd-2402-4185-af62-c702fac9a5ae" providerId="ADAL" clId="{DA971C7B-A453-44B9-B045-598B1BC69642}" dt="2024-02-13T19:34:56.754" v="487" actId="790"/>
          <ac:spMkLst>
            <pc:docMk/>
            <pc:sldMk cId="4114980613" sldId="874"/>
            <ac:spMk id="80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DA971C7B-A453-44B9-B045-598B1BC69642}" dt="2024-02-14T06:29:59.730" v="1304" actId="207"/>
        <pc:sldMkLst>
          <pc:docMk/>
          <pc:sldMk cId="2832308185" sldId="875"/>
        </pc:sldMkLst>
        <pc:spChg chg="add del mod">
          <ac:chgData name="Per-Arne Sundsbø" userId="8d6116bd-2402-4185-af62-c702fac9a5ae" providerId="ADAL" clId="{DA971C7B-A453-44B9-B045-598B1BC69642}" dt="2024-02-13T22:03:36.905" v="1186" actId="478"/>
          <ac:spMkLst>
            <pc:docMk/>
            <pc:sldMk cId="2832308185" sldId="875"/>
            <ac:spMk id="3" creationId="{D2885937-CD51-8178-3BF4-D86DCCF447BD}"/>
          </ac:spMkLst>
        </pc:spChg>
        <pc:spChg chg="add mod">
          <ac:chgData name="Per-Arne Sundsbø" userId="8d6116bd-2402-4185-af62-c702fac9a5ae" providerId="ADAL" clId="{DA971C7B-A453-44B9-B045-598B1BC69642}" dt="2024-02-13T22:03:27.755" v="1185" actId="20577"/>
          <ac:spMkLst>
            <pc:docMk/>
            <pc:sldMk cId="2832308185" sldId="875"/>
            <ac:spMk id="25" creationId="{53FB3165-41FD-9D3E-C7BC-20BAF3CF42BB}"/>
          </ac:spMkLst>
        </pc:spChg>
        <pc:spChg chg="add mod">
          <ac:chgData name="Per-Arne Sundsbø" userId="8d6116bd-2402-4185-af62-c702fac9a5ae" providerId="ADAL" clId="{DA971C7B-A453-44B9-B045-598B1BC69642}" dt="2024-02-13T22:02:46.254" v="1156"/>
          <ac:spMkLst>
            <pc:docMk/>
            <pc:sldMk cId="2832308185" sldId="875"/>
            <ac:spMk id="26" creationId="{62F04A44-2260-874F-E740-344DC332EA42}"/>
          </ac:spMkLst>
        </pc:spChg>
        <pc:spChg chg="add mod">
          <ac:chgData name="Per-Arne Sundsbø" userId="8d6116bd-2402-4185-af62-c702fac9a5ae" providerId="ADAL" clId="{DA971C7B-A453-44B9-B045-598B1BC69642}" dt="2024-02-13T22:02:46.254" v="1156"/>
          <ac:spMkLst>
            <pc:docMk/>
            <pc:sldMk cId="2832308185" sldId="875"/>
            <ac:spMk id="27" creationId="{60A58877-7E25-ACEA-F8AE-D5F133CE0BA5}"/>
          </ac:spMkLst>
        </pc:spChg>
        <pc:spChg chg="del">
          <ac:chgData name="Per-Arne Sundsbø" userId="8d6116bd-2402-4185-af62-c702fac9a5ae" providerId="ADAL" clId="{DA971C7B-A453-44B9-B045-598B1BC69642}" dt="2024-02-13T20:36:03.949" v="1060" actId="478"/>
          <ac:spMkLst>
            <pc:docMk/>
            <pc:sldMk cId="2832308185" sldId="875"/>
            <ac:spMk id="31" creationId="{BA7C40CA-294B-45D6-945D-36FCC22FCAB9}"/>
          </ac:spMkLst>
        </pc:spChg>
        <pc:spChg chg="del">
          <ac:chgData name="Per-Arne Sundsbø" userId="8d6116bd-2402-4185-af62-c702fac9a5ae" providerId="ADAL" clId="{DA971C7B-A453-44B9-B045-598B1BC69642}" dt="2024-02-13T20:36:09.506" v="1065" actId="478"/>
          <ac:spMkLst>
            <pc:docMk/>
            <pc:sldMk cId="2832308185" sldId="875"/>
            <ac:spMk id="32" creationId="{E4C5816D-CFC0-458C-9E1A-B002CC07B940}"/>
          </ac:spMkLst>
        </pc:spChg>
        <pc:spChg chg="del">
          <ac:chgData name="Per-Arne Sundsbø" userId="8d6116bd-2402-4185-af62-c702fac9a5ae" providerId="ADAL" clId="{DA971C7B-A453-44B9-B045-598B1BC69642}" dt="2024-02-13T20:36:09.506" v="1065" actId="478"/>
          <ac:spMkLst>
            <pc:docMk/>
            <pc:sldMk cId="2832308185" sldId="875"/>
            <ac:spMk id="33" creationId="{98E6BE79-09A2-4D5E-B08E-A74AF1753E4B}"/>
          </ac:spMkLst>
        </pc:spChg>
        <pc:spChg chg="del">
          <ac:chgData name="Per-Arne Sundsbø" userId="8d6116bd-2402-4185-af62-c702fac9a5ae" providerId="ADAL" clId="{DA971C7B-A453-44B9-B045-598B1BC69642}" dt="2024-02-13T20:36:09.506" v="1065" actId="478"/>
          <ac:spMkLst>
            <pc:docMk/>
            <pc:sldMk cId="2832308185" sldId="875"/>
            <ac:spMk id="34" creationId="{96408EAB-CBA8-4E84-B65B-62858A969A9F}"/>
          </ac:spMkLst>
        </pc:spChg>
        <pc:spChg chg="del">
          <ac:chgData name="Per-Arne Sundsbø" userId="8d6116bd-2402-4185-af62-c702fac9a5ae" providerId="ADAL" clId="{DA971C7B-A453-44B9-B045-598B1BC69642}" dt="2024-02-13T20:36:09.506" v="1065" actId="478"/>
          <ac:spMkLst>
            <pc:docMk/>
            <pc:sldMk cId="2832308185" sldId="875"/>
            <ac:spMk id="56" creationId="{CE38D81C-CC4D-414D-9AFB-3BF66D09924D}"/>
          </ac:spMkLst>
        </pc:spChg>
        <pc:spChg chg="del">
          <ac:chgData name="Per-Arne Sundsbø" userId="8d6116bd-2402-4185-af62-c702fac9a5ae" providerId="ADAL" clId="{DA971C7B-A453-44B9-B045-598B1BC69642}" dt="2024-02-13T20:36:09.506" v="1065" actId="478"/>
          <ac:spMkLst>
            <pc:docMk/>
            <pc:sldMk cId="2832308185" sldId="875"/>
            <ac:spMk id="76" creationId="{93EA0549-FFFB-4BED-81F2-A832E91FD2EB}"/>
          </ac:spMkLst>
        </pc:spChg>
        <pc:spChg chg="del">
          <ac:chgData name="Per-Arne Sundsbø" userId="8d6116bd-2402-4185-af62-c702fac9a5ae" providerId="ADAL" clId="{DA971C7B-A453-44B9-B045-598B1BC69642}" dt="2024-02-13T20:36:09.506" v="1065" actId="478"/>
          <ac:spMkLst>
            <pc:docMk/>
            <pc:sldMk cId="2832308185" sldId="875"/>
            <ac:spMk id="77" creationId="{19AEFA58-4A13-4C41-A5CD-F54E0797CE21}"/>
          </ac:spMkLst>
        </pc:spChg>
        <pc:spChg chg="mod">
          <ac:chgData name="Per-Arne Sundsbø" userId="8d6116bd-2402-4185-af62-c702fac9a5ae" providerId="ADAL" clId="{DA971C7B-A453-44B9-B045-598B1BC69642}" dt="2024-02-14T06:29:59.730" v="1304" actId="207"/>
          <ac:spMkLst>
            <pc:docMk/>
            <pc:sldMk cId="2832308185" sldId="875"/>
            <ac:spMk id="902146" creationId="{00000000-0000-0000-0000-000000000000}"/>
          </ac:spMkLst>
        </pc:spChg>
        <pc:grpChg chg="del">
          <ac:chgData name="Per-Arne Sundsbø" userId="8d6116bd-2402-4185-af62-c702fac9a5ae" providerId="ADAL" clId="{DA971C7B-A453-44B9-B045-598B1BC69642}" dt="2024-02-13T20:36:04.851" v="1061" actId="478"/>
          <ac:grpSpMkLst>
            <pc:docMk/>
            <pc:sldMk cId="2832308185" sldId="875"/>
            <ac:grpSpMk id="5" creationId="{FB390BE4-61A7-40B2-9069-08A5D3093DC4}"/>
          </ac:grpSpMkLst>
        </pc:grpChg>
        <pc:grpChg chg="del">
          <ac:chgData name="Per-Arne Sundsbø" userId="8d6116bd-2402-4185-af62-c702fac9a5ae" providerId="ADAL" clId="{DA971C7B-A453-44B9-B045-598B1BC69642}" dt="2024-02-13T20:36:09.506" v="1065" actId="478"/>
          <ac:grpSpMkLst>
            <pc:docMk/>
            <pc:sldMk cId="2832308185" sldId="875"/>
            <ac:grpSpMk id="12" creationId="{CA13AC2B-3B12-467F-9D08-EE7C926C5C3E}"/>
          </ac:grpSpMkLst>
        </pc:grpChg>
        <pc:grpChg chg="del">
          <ac:chgData name="Per-Arne Sundsbø" userId="8d6116bd-2402-4185-af62-c702fac9a5ae" providerId="ADAL" clId="{DA971C7B-A453-44B9-B045-598B1BC69642}" dt="2024-02-13T20:36:07.951" v="1064" actId="478"/>
          <ac:grpSpMkLst>
            <pc:docMk/>
            <pc:sldMk cId="2832308185" sldId="875"/>
            <ac:grpSpMk id="17" creationId="{CA1AB60C-A691-43BF-9CD2-4C874F3F7B18}"/>
          </ac:grpSpMkLst>
        </pc:grpChg>
        <pc:grpChg chg="del">
          <ac:chgData name="Per-Arne Sundsbø" userId="8d6116bd-2402-4185-af62-c702fac9a5ae" providerId="ADAL" clId="{DA971C7B-A453-44B9-B045-598B1BC69642}" dt="2024-02-13T20:36:06.359" v="1063" actId="478"/>
          <ac:grpSpMkLst>
            <pc:docMk/>
            <pc:sldMk cId="2832308185" sldId="875"/>
            <ac:grpSpMk id="35" creationId="{1DC7B7A8-054B-4374-AE57-A5E22E42231B}"/>
          </ac:grpSpMkLst>
        </pc:grpChg>
        <pc:grpChg chg="del">
          <ac:chgData name="Per-Arne Sundsbø" userId="8d6116bd-2402-4185-af62-c702fac9a5ae" providerId="ADAL" clId="{DA971C7B-A453-44B9-B045-598B1BC69642}" dt="2024-02-13T20:36:09.506" v="1065" actId="478"/>
          <ac:grpSpMkLst>
            <pc:docMk/>
            <pc:sldMk cId="2832308185" sldId="875"/>
            <ac:grpSpMk id="45" creationId="{A21F51C6-BD9B-4F53-9D0C-6EABCB4649BF}"/>
          </ac:grpSpMkLst>
        </pc:grpChg>
        <pc:grpChg chg="del">
          <ac:chgData name="Per-Arne Sundsbø" userId="8d6116bd-2402-4185-af62-c702fac9a5ae" providerId="ADAL" clId="{DA971C7B-A453-44B9-B045-598B1BC69642}" dt="2024-02-13T20:36:05.521" v="1062" actId="478"/>
          <ac:grpSpMkLst>
            <pc:docMk/>
            <pc:sldMk cId="2832308185" sldId="875"/>
            <ac:grpSpMk id="57" creationId="{0942198A-3C52-40D5-AABE-8C07C8810946}"/>
          </ac:grpSpMkLst>
        </pc:grpChg>
        <pc:grpChg chg="del">
          <ac:chgData name="Per-Arne Sundsbø" userId="8d6116bd-2402-4185-af62-c702fac9a5ae" providerId="ADAL" clId="{DA971C7B-A453-44B9-B045-598B1BC69642}" dt="2024-02-13T20:36:09.506" v="1065" actId="478"/>
          <ac:grpSpMkLst>
            <pc:docMk/>
            <pc:sldMk cId="2832308185" sldId="875"/>
            <ac:grpSpMk id="66" creationId="{8DC689DD-6A22-4F35-99CF-400128651106}"/>
          </ac:grpSpMkLst>
        </pc:grpChg>
        <pc:picChg chg="add mod ord">
          <ac:chgData name="Per-Arne Sundsbø" userId="8d6116bd-2402-4185-af62-c702fac9a5ae" providerId="ADAL" clId="{DA971C7B-A453-44B9-B045-598B1BC69642}" dt="2024-02-13T22:03:44.259" v="1187" actId="1076"/>
          <ac:picMkLst>
            <pc:docMk/>
            <pc:sldMk cId="2832308185" sldId="875"/>
            <ac:picMk id="23" creationId="{5E3037FF-E1EF-D2E2-DB54-E291C16C4B49}"/>
          </ac:picMkLst>
        </pc:picChg>
        <pc:picChg chg="add mod modCrop">
          <ac:chgData name="Per-Arne Sundsbø" userId="8d6116bd-2402-4185-af62-c702fac9a5ae" providerId="ADAL" clId="{DA971C7B-A453-44B9-B045-598B1BC69642}" dt="2024-02-13T22:02:16.395" v="1155" actId="1076"/>
          <ac:picMkLst>
            <pc:docMk/>
            <pc:sldMk cId="2832308185" sldId="875"/>
            <ac:picMk id="24" creationId="{D6A8D8E6-D77D-42B4-79DD-A8C26EF074E3}"/>
          </ac:picMkLst>
        </pc:picChg>
      </pc:sldChg>
      <pc:sldChg chg="modSp add del mod">
        <pc:chgData name="Per-Arne Sundsbø" userId="8d6116bd-2402-4185-af62-c702fac9a5ae" providerId="ADAL" clId="{DA971C7B-A453-44B9-B045-598B1BC69642}" dt="2024-02-13T19:24:10.761" v="370" actId="47"/>
        <pc:sldMkLst>
          <pc:docMk/>
          <pc:sldMk cId="4286568156" sldId="875"/>
        </pc:sldMkLst>
        <pc:spChg chg="mod">
          <ac:chgData name="Per-Arne Sundsbø" userId="8d6116bd-2402-4185-af62-c702fac9a5ae" providerId="ADAL" clId="{DA971C7B-A453-44B9-B045-598B1BC69642}" dt="2024-02-13T19:07:13.128" v="130" actId="207"/>
          <ac:spMkLst>
            <pc:docMk/>
            <pc:sldMk cId="4286568156" sldId="875"/>
            <ac:spMk id="6" creationId="{00000000-0000-0000-0000-000000000000}"/>
          </ac:spMkLst>
        </pc:spChg>
      </pc:sldChg>
      <pc:sldChg chg="add del">
        <pc:chgData name="Per-Arne Sundsbø" userId="8d6116bd-2402-4185-af62-c702fac9a5ae" providerId="ADAL" clId="{DA971C7B-A453-44B9-B045-598B1BC69642}" dt="2024-02-13T18:58:59.233" v="32" actId="47"/>
        <pc:sldMkLst>
          <pc:docMk/>
          <pc:sldMk cId="943991177" sldId="876"/>
        </pc:sldMkLst>
      </pc:sldChg>
      <pc:sldChg chg="modSp add del mod modClrScheme chgLayout">
        <pc:chgData name="Per-Arne Sundsbø" userId="8d6116bd-2402-4185-af62-c702fac9a5ae" providerId="ADAL" clId="{DA971C7B-A453-44B9-B045-598B1BC69642}" dt="2024-02-14T07:33:00.617" v="1374" actId="47"/>
        <pc:sldMkLst>
          <pc:docMk/>
          <pc:sldMk cId="2022010571" sldId="876"/>
        </pc:sldMkLst>
        <pc:spChg chg="mod">
          <ac:chgData name="Per-Arne Sundsbø" userId="8d6116bd-2402-4185-af62-c702fac9a5ae" providerId="ADAL" clId="{DA971C7B-A453-44B9-B045-598B1BC69642}" dt="2024-02-14T06:32:03.574" v="1317" actId="207"/>
          <ac:spMkLst>
            <pc:docMk/>
            <pc:sldMk cId="2022010571" sldId="876"/>
            <ac:spMk id="3" creationId="{00000000-0000-0000-0000-000000000000}"/>
          </ac:spMkLst>
        </pc:spChg>
      </pc:sldChg>
    </pc:docChg>
  </pc:docChgLst>
  <pc:docChgLst>
    <pc:chgData name="Per-Arne Sundsbø" userId="8d6116bd-2402-4185-af62-c702fac9a5ae" providerId="ADAL" clId="{03ADFFBF-C7BD-491F-8594-177FAC79ECF6}"/>
    <pc:docChg chg="undo custSel addSld delSld modSld sldOrd modMainMaster modNotesMaster">
      <pc:chgData name="Per-Arne Sundsbø" userId="8d6116bd-2402-4185-af62-c702fac9a5ae" providerId="ADAL" clId="{03ADFFBF-C7BD-491F-8594-177FAC79ECF6}" dt="2024-08-27T19:48:52.575" v="575" actId="20577"/>
      <pc:docMkLst>
        <pc:docMk/>
      </pc:docMkLst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2696001784" sldId="259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96001784" sldId="259"/>
            <ac:spMk id="3" creationId="{60B70339-8AC9-B548-48AB-3AE5884747A2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96001784" sldId="259"/>
            <ac:spMk id="7" creationId="{EA188EBA-2DC7-2BF5-EB84-29ACBC9A900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96001784" sldId="259"/>
            <ac:spMk id="8" creationId="{5FA68B5E-08F1-C629-F0C6-D0391DD85EE6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696001784" sldId="259"/>
            <ac:picMk id="6" creationId="{0D00A01D-F913-E3B3-FE36-B8024D92D748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1200586348" sldId="260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200586348" sldId="260"/>
            <ac:spMk id="3" creationId="{6B356229-F4CD-3696-E322-D68D24C5349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200586348" sldId="260"/>
            <ac:spMk id="7" creationId="{1093AC53-5ED8-83FB-FB89-3E89EADAE70C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200586348" sldId="260"/>
            <ac:spMk id="8" creationId="{5FA68B5E-08F1-C629-F0C6-D0391DD85EE6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200586348" sldId="260"/>
            <ac:picMk id="4" creationId="{C6D3B4A3-CB85-C8B6-774A-805EC1790394}"/>
          </ac:picMkLst>
        </pc:picChg>
      </pc:sldChg>
      <pc:sldChg chg="addSp delSp modSp mod modNotes">
        <pc:chgData name="Per-Arne Sundsbø" userId="8d6116bd-2402-4185-af62-c702fac9a5ae" providerId="ADAL" clId="{03ADFFBF-C7BD-491F-8594-177FAC79ECF6}" dt="2024-08-27T19:48:52.575" v="575" actId="20577"/>
        <pc:sldMkLst>
          <pc:docMk/>
          <pc:sldMk cId="132445092" sldId="726"/>
        </pc:sldMkLst>
        <pc:spChg chg="add mod">
          <ac:chgData name="Per-Arne Sundsbø" userId="8d6116bd-2402-4185-af62-c702fac9a5ae" providerId="ADAL" clId="{03ADFFBF-C7BD-491F-8594-177FAC79ECF6}" dt="2024-08-27T19:48:52.575" v="575" actId="20577"/>
          <ac:spMkLst>
            <pc:docMk/>
            <pc:sldMk cId="132445092" sldId="726"/>
            <ac:spMk id="5" creationId="{0195A5D0-15CF-C450-827E-426D5B90D1D7}"/>
          </ac:spMkLst>
        </pc:spChg>
        <pc:spChg chg="mod">
          <ac:chgData name="Per-Arne Sundsbø" userId="8d6116bd-2402-4185-af62-c702fac9a5ae" providerId="ADAL" clId="{03ADFFBF-C7BD-491F-8594-177FAC79ECF6}" dt="2024-08-27T19:47:49.257" v="498" actId="115"/>
          <ac:spMkLst>
            <pc:docMk/>
            <pc:sldMk cId="132445092" sldId="726"/>
            <ac:spMk id="6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32445092" sldId="726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32445092" sldId="726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32445092" sldId="726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32445092" sldId="726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32445092" sldId="726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32445092" sldId="726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8:42.962" v="335" actId="1076"/>
          <ac:picMkLst>
            <pc:docMk/>
            <pc:sldMk cId="132445092" sldId="726"/>
            <ac:picMk id="2" creationId="{6479339A-E04D-63E7-EBF3-AB9CE06C0308}"/>
          </ac:picMkLst>
        </pc:picChg>
        <pc:picChg chg="mod">
          <ac:chgData name="Per-Arne Sundsbø" userId="8d6116bd-2402-4185-af62-c702fac9a5ae" providerId="ADAL" clId="{03ADFFBF-C7BD-491F-8594-177FAC79ECF6}" dt="2024-08-27T16:38:46.944" v="337" actId="1076"/>
          <ac:picMkLst>
            <pc:docMk/>
            <pc:sldMk cId="132445092" sldId="726"/>
            <ac:picMk id="3" creationId="{CC2065A2-380E-9610-C470-8CBFA4EDC8C1}"/>
          </ac:picMkLst>
        </pc:picChg>
        <pc:picChg chg="add del mod">
          <ac:chgData name="Per-Arne Sundsbø" userId="8d6116bd-2402-4185-af62-c702fac9a5ae" providerId="ADAL" clId="{03ADFFBF-C7BD-491F-8594-177FAC79ECF6}" dt="2024-08-27T05:55:03.060" v="25" actId="21"/>
          <ac:picMkLst>
            <pc:docMk/>
            <pc:sldMk cId="132445092" sldId="726"/>
            <ac:picMk id="5" creationId="{9819CE24-98F1-139C-97C0-E50B85A40A0D}"/>
          </ac:picMkLst>
        </pc:picChg>
        <pc:picChg chg="add mod">
          <ac:chgData name="Per-Arne Sundsbø" userId="8d6116bd-2402-4185-af62-c702fac9a5ae" providerId="ADAL" clId="{03ADFFBF-C7BD-491F-8594-177FAC79ECF6}" dt="2024-08-27T16:35:32.470" v="303" actId="14100"/>
          <ac:picMkLst>
            <pc:docMk/>
            <pc:sldMk cId="132445092" sldId="726"/>
            <ac:picMk id="7" creationId="{5E17978C-AAAB-4273-B2CB-E2F6BED631BD}"/>
          </ac:picMkLst>
        </pc:picChg>
        <pc:picChg chg="add">
          <ac:chgData name="Per-Arne Sundsbø" userId="8d6116bd-2402-4185-af62-c702fac9a5ae" providerId="ADAL" clId="{03ADFFBF-C7BD-491F-8594-177FAC79ECF6}" dt="2024-08-27T06:03:16.573" v="74"/>
          <ac:picMkLst>
            <pc:docMk/>
            <pc:sldMk cId="132445092" sldId="726"/>
            <ac:picMk id="8" creationId="{6B1ECFDB-7C83-6E82-5FC5-870203F36784}"/>
          </ac:picMkLst>
        </pc:picChg>
        <pc:picChg chg="del mod">
          <ac:chgData name="Per-Arne Sundsbø" userId="8d6116bd-2402-4185-af62-c702fac9a5ae" providerId="ADAL" clId="{03ADFFBF-C7BD-491F-8594-177FAC79ECF6}" dt="2024-08-27T05:56:11.583" v="36" actId="478"/>
          <ac:picMkLst>
            <pc:docMk/>
            <pc:sldMk cId="132445092" sldId="726"/>
            <ac:picMk id="13" creationId="{B01927F4-37B6-319B-268E-68B20278AC8B}"/>
          </ac:picMkLst>
        </pc:picChg>
        <pc:picChg chg="mod">
          <ac:chgData name="Per-Arne Sundsbø" userId="8d6116bd-2402-4185-af62-c702fac9a5ae" providerId="ADAL" clId="{03ADFFBF-C7BD-491F-8594-177FAC79ECF6}" dt="2024-08-27T16:38:50.020" v="338" actId="1076"/>
          <ac:picMkLst>
            <pc:docMk/>
            <pc:sldMk cId="132445092" sldId="726"/>
            <ac:picMk id="1026" creationId="{AE296B90-FD37-B825-8D50-9F95B02A4DA4}"/>
          </ac:picMkLst>
        </pc:picChg>
        <pc:picChg chg="mod">
          <ac:chgData name="Per-Arne Sundsbø" userId="8d6116bd-2402-4185-af62-c702fac9a5ae" providerId="ADAL" clId="{03ADFFBF-C7BD-491F-8594-177FAC79ECF6}" dt="2024-08-27T16:38:40.884" v="334" actId="1076"/>
          <ac:picMkLst>
            <pc:docMk/>
            <pc:sldMk cId="132445092" sldId="726"/>
            <ac:picMk id="1030" creationId="{78DC6D52-C83F-2491-AB9E-EAD5FA0812B9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2301791714" sldId="751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2" creationId="{4FCCBF08-5911-F5D3-EDC7-5AB76CEAC8AE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16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301791714" sldId="751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301791714" sldId="751"/>
            <ac:picMk id="3" creationId="{00000000-0000-0000-0000-000000000000}"/>
          </ac:picMkLst>
        </pc:picChg>
      </pc:sldChg>
      <pc:sldChg chg="del">
        <pc:chgData name="Per-Arne Sundsbø" userId="8d6116bd-2402-4185-af62-c702fac9a5ae" providerId="ADAL" clId="{03ADFFBF-C7BD-491F-8594-177FAC79ECF6}" dt="2024-08-27T07:15:46.487" v="145" actId="47"/>
        <pc:sldMkLst>
          <pc:docMk/>
          <pc:sldMk cId="1452825123" sldId="814"/>
        </pc:sldMkLst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549228361" sldId="873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5" creationId="{40FB64CB-5ED5-1EC6-93EB-44C74C68E5A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" creationId="{0E0C35A0-31B3-0887-D8BC-47D0739A8A38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11" creationId="{239D4C1D-2906-CEFE-57D8-C4D6CAD948B2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549228361" sldId="873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549228361" sldId="873"/>
            <ac:picMk id="4" creationId="{1E2A4790-E40D-3896-4022-58AC80B528E2}"/>
          </ac:picMkLst>
        </pc:picChg>
      </pc:sldChg>
      <pc:sldChg chg="modSp add del mod">
        <pc:chgData name="Per-Arne Sundsbø" userId="8d6116bd-2402-4185-af62-c702fac9a5ae" providerId="ADAL" clId="{03ADFFBF-C7BD-491F-8594-177FAC79ECF6}" dt="2024-08-27T16:33:21.890" v="299"/>
        <pc:sldMkLst>
          <pc:docMk/>
          <pc:sldMk cId="188791220" sldId="874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88791220" sldId="874"/>
            <ac:spMk id="78861" creationId="{00000000-0000-0000-0000-000000000000}"/>
          </ac:spMkLst>
        </pc:sp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4264400930" sldId="875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6" creationId="{49531FC2-0C5B-0E22-8FBD-84C397ACCFD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64400930" sldId="875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4264400930" sldId="875"/>
            <ac:picMk id="5" creationId="{3BBF31C0-E785-1860-9548-34E9944DDBA3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1582116089" sldId="877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4" creationId="{F106A200-80EE-900E-5BA4-289A8059DEB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9" creationId="{CD26D541-A545-ABCE-421E-1FF25995238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14" creationId="{415CC373-1433-5926-5F2A-9EF4194BD1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16089" sldId="877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82116089" sldId="877"/>
            <ac:picMk id="2" creationId="{7ABD266B-A9AC-C684-2ED0-4E1AF9725DF3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82116089" sldId="877"/>
            <ac:picMk id="3" creationId="{54740507-0836-C25A-BD46-3BAD1ECA05B0}"/>
          </ac:picMkLst>
        </pc:picChg>
      </pc:sldChg>
      <pc:sldChg chg="addSp delSp modSp mod ord">
        <pc:chgData name="Per-Arne Sundsbø" userId="8d6116bd-2402-4185-af62-c702fac9a5ae" providerId="ADAL" clId="{03ADFFBF-C7BD-491F-8594-177FAC79ECF6}" dt="2024-08-27T16:58:13.352" v="395" actId="20577"/>
        <pc:sldMkLst>
          <pc:docMk/>
          <pc:sldMk cId="3794181864" sldId="878"/>
        </pc:sldMkLst>
        <pc:spChg chg="add del mod">
          <ac:chgData name="Per-Arne Sundsbø" userId="8d6116bd-2402-4185-af62-c702fac9a5ae" providerId="ADAL" clId="{03ADFFBF-C7BD-491F-8594-177FAC79ECF6}" dt="2024-08-27T16:58:13.352" v="395" actId="20577"/>
          <ac:spMkLst>
            <pc:docMk/>
            <pc:sldMk cId="3794181864" sldId="878"/>
            <ac:spMk id="4" creationId="{C9101565-A11A-BF0F-8B7E-0DC080D0F929}"/>
          </ac:spMkLst>
        </pc:spChg>
        <pc:spChg chg="mod">
          <ac:chgData name="Per-Arne Sundsbø" userId="8d6116bd-2402-4185-af62-c702fac9a5ae" providerId="ADAL" clId="{03ADFFBF-C7BD-491F-8594-177FAC79ECF6}" dt="2024-08-27T16:43:26.031" v="354" actId="255"/>
          <ac:spMkLst>
            <pc:docMk/>
            <pc:sldMk cId="3794181864" sldId="878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94181864" sldId="878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94181864" sldId="878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94181864" sldId="878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94181864" sldId="878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94181864" sldId="878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94181864" sldId="878"/>
            <ac:spMk id="78861" creationId="{00000000-0000-0000-0000-000000000000}"/>
          </ac:spMkLst>
        </pc:sp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3377829824" sldId="879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6" creationId="{9CDF7177-3131-3E03-DE81-6B97863431AB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8" creationId="{D84CCB9F-FF54-2D3E-169F-300B0E25D61B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9" creationId="{CD26D541-A545-ABCE-421E-1FF25995238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377829824" sldId="879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3377829824" sldId="879"/>
            <ac:picMk id="4" creationId="{D9C3E4C3-057A-3BD6-CF33-3722E30B75A9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1505969978" sldId="880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8" creationId="{D84CCB9F-FF54-2D3E-169F-300B0E25D61B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9" creationId="{CD26D541-A545-ABCE-421E-1FF25995238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05969978" sldId="880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05969978" sldId="880"/>
            <ac:picMk id="2" creationId="{7FDD90D7-D2DB-5C0D-9A8E-2DD478D2D6B3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05969978" sldId="880"/>
            <ac:picMk id="5" creationId="{68ABFFB6-2CC4-7880-A91D-35E63CF3703B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2467302743" sldId="881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8" creationId="{D84CCB9F-FF54-2D3E-169F-300B0E25D61B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9" creationId="{CD26D541-A545-ABCE-421E-1FF25995238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467302743" sldId="881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467302743" sldId="881"/>
            <ac:picMk id="2" creationId="{718A07AE-1561-01A2-C25A-83847BE0A0F7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1447062835" sldId="882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8" creationId="{D84CCB9F-FF54-2D3E-169F-300B0E25D61B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447062835" sldId="882"/>
            <ac:spMk id="78861" creationId="{00000000-0000-0000-0000-000000000000}"/>
          </ac:spMkLst>
        </pc:spChg>
        <pc:graphicFrameChg chg="mod">
          <ac:chgData name="Per-Arne Sundsbø" userId="8d6116bd-2402-4185-af62-c702fac9a5ae" providerId="ADAL" clId="{03ADFFBF-C7BD-491F-8594-177FAC79ECF6}" dt="2024-08-27T16:33:21.890" v="299"/>
          <ac:graphicFrameMkLst>
            <pc:docMk/>
            <pc:sldMk cId="1447062835" sldId="882"/>
            <ac:graphicFrameMk id="10" creationId="{3849BD85-725E-E005-7AB0-315DD8539E7C}"/>
          </ac:graphicFrameMkLst>
        </pc:graphicFrame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447062835" sldId="882"/>
            <ac:picMk id="11" creationId="{DAF8BE68-AA9A-D5CF-5969-F8601CFF48F8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4205528002" sldId="883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4" creationId="{16CA015A-0E80-0EA9-111A-EC7E2B8AB162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9" creationId="{CD26D541-A545-ABCE-421E-1FF25995238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205528002" sldId="883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4205528002" sldId="883"/>
            <ac:picMk id="3" creationId="{B90DD740-FF8B-7745-1175-B1171251E828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4205528002" sldId="883"/>
            <ac:picMk id="23" creationId="{3124B632-A36A-5E1F-4A60-4700B1CD1B96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2664303015" sldId="884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2" creationId="{49E1E173-E812-C906-8F58-F2331A4E3FE7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6" creationId="{56DAF815-0AB3-0C9E-BC0F-EE4219E4E304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14" creationId="{415CC373-1433-5926-5F2A-9EF4194BD1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664303015" sldId="884"/>
            <ac:spMk id="78861" creationId="{00000000-0000-0000-0000-000000000000}"/>
          </ac:spMkLst>
        </pc:spChg>
        <pc:grpChg chg="mod">
          <ac:chgData name="Per-Arne Sundsbø" userId="8d6116bd-2402-4185-af62-c702fac9a5ae" providerId="ADAL" clId="{03ADFFBF-C7BD-491F-8594-177FAC79ECF6}" dt="2024-08-27T16:33:21.890" v="299"/>
          <ac:grpSpMkLst>
            <pc:docMk/>
            <pc:sldMk cId="2664303015" sldId="884"/>
            <ac:grpSpMk id="4" creationId="{47269C2D-177B-ED28-46BD-9E9934BD02E5}"/>
          </ac:grpSpMkLst>
        </pc:gr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664303015" sldId="884"/>
            <ac:picMk id="5" creationId="{4EA7EE84-2DA8-3E12-E883-9C47F04E94CB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664303015" sldId="884"/>
            <ac:picMk id="7" creationId="{78AC581B-81E4-7A59-6287-5DB2FF1B8C3F}"/>
          </ac:picMkLst>
        </pc:picChg>
      </pc:sldChg>
      <pc:sldChg chg="modSp add del mod">
        <pc:chgData name="Per-Arne Sundsbø" userId="8d6116bd-2402-4185-af62-c702fac9a5ae" providerId="ADAL" clId="{03ADFFBF-C7BD-491F-8594-177FAC79ECF6}" dt="2024-08-27T16:59:22.242" v="409" actId="20577"/>
        <pc:sldMkLst>
          <pc:docMk/>
          <pc:sldMk cId="4053098003" sldId="885"/>
        </pc:sldMkLst>
        <pc:spChg chg="mod">
          <ac:chgData name="Per-Arne Sundsbø" userId="8d6116bd-2402-4185-af62-c702fac9a5ae" providerId="ADAL" clId="{03ADFFBF-C7BD-491F-8594-177FAC79ECF6}" dt="2024-08-27T16:44:32.072" v="359" actId="255"/>
          <ac:spMkLst>
            <pc:docMk/>
            <pc:sldMk cId="4053098003" sldId="885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59:22.242" v="409" actId="20577"/>
          <ac:spMkLst>
            <pc:docMk/>
            <pc:sldMk cId="4053098003" sldId="885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053098003" sldId="885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053098003" sldId="885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053098003" sldId="885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053098003" sldId="885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053098003" sldId="885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4053098003" sldId="885"/>
            <ac:spMk id="78861" creationId="{00000000-0000-0000-0000-000000000000}"/>
          </ac:spMkLst>
        </pc:sp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3719711969" sldId="886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19711969" sldId="886"/>
            <ac:spMk id="3" creationId="{349F6DC6-21CE-B076-7590-8220DAADF75A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19711969" sldId="886"/>
            <ac:spMk id="5" creationId="{CD4C737B-2149-F6B5-EE17-E62AC44ED4D8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19711969" sldId="886"/>
            <ac:spMk id="9" creationId="{3602BAE5-D825-E72F-FAE5-492807A872E5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19711969" sldId="886"/>
            <ac:spMk id="11" creationId="{CDD5DA34-0546-8F30-C4CC-DA7022DD17DC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19711969" sldId="886"/>
            <ac:spMk id="14" creationId="{3E6CA560-585E-BE8E-D202-8D100369E546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719711969" sldId="886"/>
            <ac:spMk id="15" creationId="{9D1DB090-F2B7-6E69-1CC3-137B7549C72B}"/>
          </ac:spMkLst>
        </pc:spChg>
        <pc:grpChg chg="mod">
          <ac:chgData name="Per-Arne Sundsbø" userId="8d6116bd-2402-4185-af62-c702fac9a5ae" providerId="ADAL" clId="{03ADFFBF-C7BD-491F-8594-177FAC79ECF6}" dt="2024-08-27T16:33:21.890" v="299"/>
          <ac:grpSpMkLst>
            <pc:docMk/>
            <pc:sldMk cId="3719711969" sldId="886"/>
            <ac:grpSpMk id="10" creationId="{12430EFE-9F3F-49D6-824E-7F5F9FD62A5E}"/>
          </ac:grpSpMkLst>
        </pc:grpChg>
        <pc:grpChg chg="mod">
          <ac:chgData name="Per-Arne Sundsbø" userId="8d6116bd-2402-4185-af62-c702fac9a5ae" providerId="ADAL" clId="{03ADFFBF-C7BD-491F-8594-177FAC79ECF6}" dt="2024-08-27T16:33:21.890" v="299"/>
          <ac:grpSpMkLst>
            <pc:docMk/>
            <pc:sldMk cId="3719711969" sldId="886"/>
            <ac:grpSpMk id="17" creationId="{1786E601-396F-7EE7-F61C-F5FCB5CFFE0C}"/>
          </ac:grpSpMkLst>
        </pc:grpChg>
        <pc:grpChg chg="mod">
          <ac:chgData name="Per-Arne Sundsbø" userId="8d6116bd-2402-4185-af62-c702fac9a5ae" providerId="ADAL" clId="{03ADFFBF-C7BD-491F-8594-177FAC79ECF6}" dt="2024-08-27T16:33:21.890" v="299"/>
          <ac:grpSpMkLst>
            <pc:docMk/>
            <pc:sldMk cId="3719711969" sldId="886"/>
            <ac:grpSpMk id="18" creationId="{68F083D3-CBF8-5A84-6588-696BF8072DE5}"/>
          </ac:grpSpMkLst>
        </pc:gr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3719711969" sldId="886"/>
            <ac:picMk id="4" creationId="{1259749D-B743-93EF-0BB8-B23B53946186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3719711969" sldId="886"/>
            <ac:picMk id="13" creationId="{BDBCF50B-0BFF-8754-CBC9-2FEFCA575CFC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3719711969" sldId="886"/>
            <ac:picMk id="1026" creationId="{F2F78E8A-7D33-9215-94D6-3BFCBD20A267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3719711969" sldId="886"/>
            <ac:picMk id="1028" creationId="{0CB54F1C-32F8-7C36-3C59-E7AC3C23A189}"/>
          </ac:picMkLst>
        </pc:picChg>
      </pc:sldChg>
      <pc:sldChg chg="modSp add del">
        <pc:chgData name="Per-Arne Sundsbø" userId="8d6116bd-2402-4185-af62-c702fac9a5ae" providerId="ADAL" clId="{03ADFFBF-C7BD-491F-8594-177FAC79ECF6}" dt="2024-08-27T16:33:21.890" v="299"/>
        <pc:sldMkLst>
          <pc:docMk/>
          <pc:sldMk cId="1582120893" sldId="887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3" creationId="{D0B0EDAD-BDE2-C101-18FF-49708C54FB4A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26" creationId="{9C3E0BB0-D518-D5E9-84E9-F115AD657414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27" creationId="{78043BCC-D057-F707-2D0B-780282E47346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28" creationId="{7E3D5C8B-815D-24E9-65D3-0EE18E74865E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29" creationId="{A17C8230-A402-FCE8-7FE0-202494513607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37" creationId="{D05349EB-D28D-8677-A8EF-B6446AC8B4F7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38" creationId="{077A5B60-F339-8AAB-D5A5-4AB7025011D3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82120893" sldId="887"/>
            <ac:spMk id="39" creationId="{2989723F-90E1-E287-1397-0114990245DC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82120893" sldId="887"/>
            <ac:picMk id="33" creationId="{0EAC3775-5258-ADE6-614F-41D8F3FC943B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82120893" sldId="887"/>
            <ac:picMk id="34" creationId="{97828A56-9FC1-4195-D99A-A275CAD159C1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82120893" sldId="887"/>
            <ac:picMk id="35" creationId="{6CC09C38-061F-D5F9-0C77-869E1F535EFD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1582120893" sldId="887"/>
            <ac:picMk id="36" creationId="{4C04F0DB-4D61-DAC5-4B51-509491E6E1CC}"/>
          </ac:picMkLst>
        </pc:picChg>
        <pc:cxnChg chg="mod">
          <ac:chgData name="Per-Arne Sundsbø" userId="8d6116bd-2402-4185-af62-c702fac9a5ae" providerId="ADAL" clId="{03ADFFBF-C7BD-491F-8594-177FAC79ECF6}" dt="2024-08-27T16:33:21.890" v="299"/>
          <ac:cxnSpMkLst>
            <pc:docMk/>
            <pc:sldMk cId="1582120893" sldId="887"/>
            <ac:cxnSpMk id="30" creationId="{E476A5FA-0A4E-1CC6-AFF5-7B9A339BC29E}"/>
          </ac:cxnSpMkLst>
        </pc:cxnChg>
        <pc:cxnChg chg="mod">
          <ac:chgData name="Per-Arne Sundsbø" userId="8d6116bd-2402-4185-af62-c702fac9a5ae" providerId="ADAL" clId="{03ADFFBF-C7BD-491F-8594-177FAC79ECF6}" dt="2024-08-27T16:33:21.890" v="299"/>
          <ac:cxnSpMkLst>
            <pc:docMk/>
            <pc:sldMk cId="1582120893" sldId="887"/>
            <ac:cxnSpMk id="31" creationId="{2D689E0E-DFF0-2EA8-BF9D-4FA288CCF03E}"/>
          </ac:cxnSpMkLst>
        </pc:cxnChg>
        <pc:cxnChg chg="mod">
          <ac:chgData name="Per-Arne Sundsbø" userId="8d6116bd-2402-4185-af62-c702fac9a5ae" providerId="ADAL" clId="{03ADFFBF-C7BD-491F-8594-177FAC79ECF6}" dt="2024-08-27T16:33:21.890" v="299"/>
          <ac:cxnSpMkLst>
            <pc:docMk/>
            <pc:sldMk cId="1582120893" sldId="887"/>
            <ac:cxnSpMk id="32" creationId="{8F8963E0-DD99-783B-B6E5-C5A19439F4A6}"/>
          </ac:cxnSpMkLst>
        </pc:cxnChg>
      </pc:sldChg>
      <pc:sldChg chg="modSp add del ord">
        <pc:chgData name="Per-Arne Sundsbø" userId="8d6116bd-2402-4185-af62-c702fac9a5ae" providerId="ADAL" clId="{03ADFFBF-C7BD-491F-8594-177FAC79ECF6}" dt="2024-08-27T16:33:21.890" v="299"/>
        <pc:sldMkLst>
          <pc:docMk/>
          <pc:sldMk cId="3990098724" sldId="888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990098724" sldId="888"/>
            <ac:spMk id="78861" creationId="{00000000-0000-0000-0000-000000000000}"/>
          </ac:spMkLst>
        </pc:spChg>
      </pc:sldChg>
      <pc:sldChg chg="modSp add">
        <pc:chgData name="Per-Arne Sundsbø" userId="8d6116bd-2402-4185-af62-c702fac9a5ae" providerId="ADAL" clId="{03ADFFBF-C7BD-491F-8594-177FAC79ECF6}" dt="2024-08-27T16:33:21.890" v="299"/>
        <pc:sldMkLst>
          <pc:docMk/>
          <pc:sldMk cId="2956011911" sldId="889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4" creationId="{0D5C30F9-C00C-D398-BFDA-B8687E6E9729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956011911" sldId="889"/>
            <ac:spMk id="78861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956011911" sldId="889"/>
            <ac:picMk id="8" creationId="{E6C9589A-5E01-AD5C-AE22-86E5DBACF722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956011911" sldId="889"/>
            <ac:picMk id="9" creationId="{2B3BDDD1-689B-1202-1902-0D5B7E497837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k cId="2956011911" sldId="889"/>
            <ac:picMk id="21" creationId="{BE453B3F-3FBC-D51A-7EF7-78400FA16D3D}"/>
          </ac:picMkLst>
        </pc:picChg>
        <pc:cxnChg chg="mod">
          <ac:chgData name="Per-Arne Sundsbø" userId="8d6116bd-2402-4185-af62-c702fac9a5ae" providerId="ADAL" clId="{03ADFFBF-C7BD-491F-8594-177FAC79ECF6}" dt="2024-08-27T16:33:21.890" v="299"/>
          <ac:cxnSpMkLst>
            <pc:docMk/>
            <pc:sldMk cId="2956011911" sldId="889"/>
            <ac:cxnSpMk id="11" creationId="{3EE13B0F-749F-BE79-DFC8-7510077A2709}"/>
          </ac:cxnSpMkLst>
        </pc:cxnChg>
        <pc:cxnChg chg="mod">
          <ac:chgData name="Per-Arne Sundsbø" userId="8d6116bd-2402-4185-af62-c702fac9a5ae" providerId="ADAL" clId="{03ADFFBF-C7BD-491F-8594-177FAC79ECF6}" dt="2024-08-27T16:33:21.890" v="299"/>
          <ac:cxnSpMkLst>
            <pc:docMk/>
            <pc:sldMk cId="2956011911" sldId="889"/>
            <ac:cxnSpMk id="22" creationId="{0A655995-560C-7A48-CD7D-A541A80810E7}"/>
          </ac:cxnSpMkLst>
        </pc:cxnChg>
      </pc:sldChg>
      <pc:sldChg chg="modSp add">
        <pc:chgData name="Per-Arne Sundsbø" userId="8d6116bd-2402-4185-af62-c702fac9a5ae" providerId="ADAL" clId="{03ADFFBF-C7BD-491F-8594-177FAC79ECF6}" dt="2024-08-27T16:33:21.890" v="299"/>
        <pc:sldMkLst>
          <pc:docMk/>
          <pc:sldMk cId="2102686286" sldId="890"/>
        </pc:sld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4" creationId="{C9101565-A11A-BF0F-8B7E-0DC080D0F929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102686286" sldId="890"/>
            <ac:spMk id="78861" creationId="{00000000-0000-0000-0000-000000000000}"/>
          </ac:spMkLst>
        </pc:spChg>
      </pc:sldChg>
      <pc:sldChg chg="modSp add mod">
        <pc:chgData name="Per-Arne Sundsbø" userId="8d6116bd-2402-4185-af62-c702fac9a5ae" providerId="ADAL" clId="{03ADFFBF-C7BD-491F-8594-177FAC79ECF6}" dt="2024-08-27T17:16:33.982" v="429" actId="179"/>
        <pc:sldMkLst>
          <pc:docMk/>
          <pc:sldMk cId="3554662008" sldId="891"/>
        </pc:sldMkLst>
        <pc:spChg chg="mod">
          <ac:chgData name="Per-Arne Sundsbø" userId="8d6116bd-2402-4185-af62-c702fac9a5ae" providerId="ADAL" clId="{03ADFFBF-C7BD-491F-8594-177FAC79ECF6}" dt="2024-08-27T16:44:10.076" v="357" actId="255"/>
          <ac:spMkLst>
            <pc:docMk/>
            <pc:sldMk cId="3554662008" sldId="891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7:16:33.982" v="429" actId="179"/>
          <ac:spMkLst>
            <pc:docMk/>
            <pc:sldMk cId="3554662008" sldId="891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554662008" sldId="891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554662008" sldId="891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554662008" sldId="891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554662008" sldId="891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554662008" sldId="891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3554662008" sldId="891"/>
            <ac:spMk id="78861" creationId="{00000000-0000-0000-0000-000000000000}"/>
          </ac:spMkLst>
        </pc:spChg>
      </pc:sldChg>
      <pc:sldChg chg="modSp add mod">
        <pc:chgData name="Per-Arne Sundsbø" userId="8d6116bd-2402-4185-af62-c702fac9a5ae" providerId="ADAL" clId="{03ADFFBF-C7BD-491F-8594-177FAC79ECF6}" dt="2024-08-27T17:17:11.996" v="443" actId="207"/>
        <pc:sldMkLst>
          <pc:docMk/>
          <pc:sldMk cId="1546239804" sldId="892"/>
        </pc:sldMkLst>
        <pc:spChg chg="mod">
          <ac:chgData name="Per-Arne Sundsbø" userId="8d6116bd-2402-4185-af62-c702fac9a5ae" providerId="ADAL" clId="{03ADFFBF-C7BD-491F-8594-177FAC79ECF6}" dt="2024-08-27T16:43:48.279" v="356" actId="255"/>
          <ac:spMkLst>
            <pc:docMk/>
            <pc:sldMk cId="1546239804" sldId="892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7:17:11.996" v="443" actId="207"/>
          <ac:spMkLst>
            <pc:docMk/>
            <pc:sldMk cId="1546239804" sldId="892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46239804" sldId="892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46239804" sldId="892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46239804" sldId="892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46239804" sldId="892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46239804" sldId="892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546239804" sldId="892"/>
            <ac:spMk id="78861" creationId="{00000000-0000-0000-0000-000000000000}"/>
          </ac:spMkLst>
        </pc:spChg>
      </pc:sldChg>
      <pc:sldChg chg="modSp add mod">
        <pc:chgData name="Per-Arne Sundsbø" userId="8d6116bd-2402-4185-af62-c702fac9a5ae" providerId="ADAL" clId="{03ADFFBF-C7BD-491F-8594-177FAC79ECF6}" dt="2024-08-27T17:18:34.756" v="457" actId="20577"/>
        <pc:sldMkLst>
          <pc:docMk/>
          <pc:sldMk cId="1945894354" sldId="893"/>
        </pc:sldMkLst>
        <pc:spChg chg="mod">
          <ac:chgData name="Per-Arne Sundsbø" userId="8d6116bd-2402-4185-af62-c702fac9a5ae" providerId="ADAL" clId="{03ADFFBF-C7BD-491F-8594-177FAC79ECF6}" dt="2024-08-27T16:43:39.301" v="355" actId="255"/>
          <ac:spMkLst>
            <pc:docMk/>
            <pc:sldMk cId="1945894354" sldId="893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7:18:34.756" v="457" actId="20577"/>
          <ac:spMkLst>
            <pc:docMk/>
            <pc:sldMk cId="1945894354" sldId="893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45894354" sldId="893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45894354" sldId="893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45894354" sldId="893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45894354" sldId="893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45894354" sldId="893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45894354" sldId="893"/>
            <ac:spMk id="78861" creationId="{00000000-0000-0000-0000-000000000000}"/>
          </ac:spMkLst>
        </pc:spChg>
      </pc:sldChg>
      <pc:sldChg chg="modSp add mod">
        <pc:chgData name="Per-Arne Sundsbø" userId="8d6116bd-2402-4185-af62-c702fac9a5ae" providerId="ADAL" clId="{03ADFFBF-C7BD-491F-8594-177FAC79ECF6}" dt="2024-08-27T16:43:15.513" v="353" actId="255"/>
        <pc:sldMkLst>
          <pc:docMk/>
          <pc:sldMk cId="2898647522" sldId="894"/>
        </pc:sldMkLst>
        <pc:spChg chg="mod">
          <ac:chgData name="Per-Arne Sundsbø" userId="8d6116bd-2402-4185-af62-c702fac9a5ae" providerId="ADAL" clId="{03ADFFBF-C7BD-491F-8594-177FAC79ECF6}" dt="2024-08-27T16:43:15.513" v="353" actId="255"/>
          <ac:spMkLst>
            <pc:docMk/>
            <pc:sldMk cId="2898647522" sldId="894"/>
            <ac:spMk id="1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42:03.347" v="346" actId="255"/>
          <ac:spMkLst>
            <pc:docMk/>
            <pc:sldMk cId="2898647522" sldId="894"/>
            <ac:spMk id="24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898647522" sldId="894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898647522" sldId="894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898647522" sldId="894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898647522" sldId="894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898647522" sldId="894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2898647522" sldId="894"/>
            <ac:spMk id="78861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03ADFFBF-C7BD-491F-8594-177FAC79ECF6}" dt="2024-08-27T16:41:28.320" v="343" actId="14100"/>
        <pc:sldMkLst>
          <pc:docMk/>
          <pc:sldMk cId="1995805216" sldId="895"/>
        </pc:sldMkLst>
        <pc:spChg chg="mod">
          <ac:chgData name="Per-Arne Sundsbø" userId="8d6116bd-2402-4185-af62-c702fac9a5ae" providerId="ADAL" clId="{03ADFFBF-C7BD-491F-8594-177FAC79ECF6}" dt="2024-08-27T16:41:28.320" v="343" actId="14100"/>
          <ac:spMkLst>
            <pc:docMk/>
            <pc:sldMk cId="1995805216" sldId="895"/>
            <ac:spMk id="4" creationId="{C9101565-A11A-BF0F-8B7E-0DC080D0F929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1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74760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74765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74769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74773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78857" creationId="{00000000-0000-0000-0000-000000000000}"/>
          </ac:spMkLst>
        </pc:spChg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k cId="1995805216" sldId="895"/>
            <ac:spMk id="78861" creationId="{00000000-0000-0000-0000-000000000000}"/>
          </ac:spMkLst>
        </pc:spChg>
        <pc:picChg chg="add del">
          <ac:chgData name="Per-Arne Sundsbø" userId="8d6116bd-2402-4185-af62-c702fac9a5ae" providerId="ADAL" clId="{03ADFFBF-C7BD-491F-8594-177FAC79ECF6}" dt="2024-08-27T09:22:02.651" v="292" actId="22"/>
          <ac:picMkLst>
            <pc:docMk/>
            <pc:sldMk cId="1995805216" sldId="895"/>
            <ac:picMk id="3" creationId="{6A5CD123-0098-507D-CCB9-FCDFBEEBA283}"/>
          </ac:picMkLst>
        </pc:picChg>
      </pc:sldChg>
      <pc:sldMasterChg chg="modSp modSldLayout">
        <pc:chgData name="Per-Arne Sundsbø" userId="8d6116bd-2402-4185-af62-c702fac9a5ae" providerId="ADAL" clId="{03ADFFBF-C7BD-491F-8594-177FAC79ECF6}" dt="2024-08-27T16:33:21.890" v="299"/>
        <pc:sldMasterMkLst>
          <pc:docMk/>
          <pc:sldMasterMk cId="0" sldId="2147483648"/>
        </pc:sldMaster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asterMk cId="0" sldId="2147483648"/>
            <ac:spMk id="6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asterMk cId="0" sldId="2147483648"/>
            <ac:picMk id="5" creationId="{00000000-0000-0000-0000-000000000000}"/>
          </ac:picMkLst>
        </pc:pic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asterMk cId="0" sldId="2147483648"/>
            <ac:picMk id="7" creationId="{00000000-0000-0000-0000-000000000000}"/>
          </ac:picMkLst>
        </pc:pic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648"/>
            <pc:sldLayoutMk cId="3620139683" sldId="2147483724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620139683" sldId="2147483724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620139683" sldId="2147483724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620139683" sldId="2147483724"/>
              <ac:spMk id="4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648"/>
            <pc:sldLayoutMk cId="3195708230" sldId="2147483725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195708230" sldId="2147483725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195708230" sldId="2147483725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195708230" sldId="2147483725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195708230" sldId="2147483725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648"/>
              <pc:sldLayoutMk cId="3195708230" sldId="2147483725"/>
              <ac:spMk id="6" creationId="{00000000-0000-0000-0000-000000000000}"/>
            </ac:spMkLst>
          </pc:spChg>
        </pc:sldLayoutChg>
      </pc:sldMasterChg>
      <pc:sldMasterChg chg="modSp">
        <pc:chgData name="Per-Arne Sundsbø" userId="8d6116bd-2402-4185-af62-c702fac9a5ae" providerId="ADAL" clId="{03ADFFBF-C7BD-491F-8594-177FAC79ECF6}" dt="2024-08-27T16:33:21.890" v="299"/>
        <pc:sldMasterMkLst>
          <pc:docMk/>
          <pc:sldMasterMk cId="0" sldId="2147483650"/>
        </pc:sldMaster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asterMk cId="0" sldId="2147483650"/>
            <ac:spMk id="5" creationId="{00000000-0000-0000-0000-000000000000}"/>
          </ac:spMkLst>
        </pc:spChg>
        <pc:picChg chg="mod">
          <ac:chgData name="Per-Arne Sundsbø" userId="8d6116bd-2402-4185-af62-c702fac9a5ae" providerId="ADAL" clId="{03ADFFBF-C7BD-491F-8594-177FAC79ECF6}" dt="2024-08-27T16:33:21.890" v="299"/>
          <ac:picMkLst>
            <pc:docMk/>
            <pc:sldMasterMk cId="0" sldId="2147483650"/>
            <ac:picMk id="6" creationId="{00000000-0000-0000-0000-000000000000}"/>
          </ac:picMkLst>
        </pc:picChg>
      </pc:sldMasterChg>
      <pc:sldMasterChg chg="addSp delSp modSp mod modSldLayout">
        <pc:chgData name="Per-Arne Sundsbø" userId="8d6116bd-2402-4185-af62-c702fac9a5ae" providerId="ADAL" clId="{03ADFFBF-C7BD-491F-8594-177FAC79ECF6}" dt="2024-08-27T16:38:13.352" v="331" actId="14100"/>
        <pc:sldMasterMkLst>
          <pc:docMk/>
          <pc:sldMasterMk cId="0" sldId="2147483709"/>
        </pc:sldMasterMkLst>
        <pc:spChg chg="mod">
          <ac:chgData name="Per-Arne Sundsbø" userId="8d6116bd-2402-4185-af62-c702fac9a5ae" providerId="ADAL" clId="{03ADFFBF-C7BD-491F-8594-177FAC79ECF6}" dt="2024-08-27T16:33:21.890" v="299"/>
          <ac:spMkLst>
            <pc:docMk/>
            <pc:sldMasterMk cId="0" sldId="2147483709"/>
            <ac:spMk id="5" creationId="{00000000-0000-0000-0000-000000000000}"/>
          </ac:spMkLst>
        </pc:spChg>
        <pc:picChg chg="add del mod">
          <ac:chgData name="Per-Arne Sundsbø" userId="8d6116bd-2402-4185-af62-c702fac9a5ae" providerId="ADAL" clId="{03ADFFBF-C7BD-491F-8594-177FAC79ECF6}" dt="2024-08-27T16:38:06.702" v="329" actId="478"/>
          <ac:picMkLst>
            <pc:docMk/>
            <pc:sldMasterMk cId="0" sldId="2147483709"/>
            <ac:picMk id="2" creationId="{9819CE24-98F1-139C-97C0-E50B85A40A0D}"/>
          </ac:picMkLst>
        </pc:picChg>
        <pc:picChg chg="add mod">
          <ac:chgData name="Per-Arne Sundsbø" userId="8d6116bd-2402-4185-af62-c702fac9a5ae" providerId="ADAL" clId="{03ADFFBF-C7BD-491F-8594-177FAC79ECF6}" dt="2024-08-27T16:38:13.352" v="331" actId="14100"/>
          <ac:picMkLst>
            <pc:docMk/>
            <pc:sldMasterMk cId="0" sldId="2147483709"/>
            <ac:picMk id="3" creationId="{F2AD6803-1811-C841-E6CB-6DA6FF896FF9}"/>
          </ac:picMkLst>
        </pc:picChg>
        <pc:picChg chg="del">
          <ac:chgData name="Per-Arne Sundsbø" userId="8d6116bd-2402-4185-af62-c702fac9a5ae" providerId="ADAL" clId="{03ADFFBF-C7BD-491F-8594-177FAC79ECF6}" dt="2024-08-27T05:55:43.891" v="32" actId="478"/>
          <ac:picMkLst>
            <pc:docMk/>
            <pc:sldMasterMk cId="0" sldId="2147483709"/>
            <ac:picMk id="4" creationId="{3E1ED277-FB22-2C3B-3A25-30C3403E4A8E}"/>
          </ac:picMkLst>
        </pc:pic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1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1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1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1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1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1"/>
              <ac:spMk id="6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2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2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2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2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2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2"/>
              <ac:spMk id="6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3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3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3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3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3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3"/>
              <ac:spMk id="6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3"/>
              <ac:spMk id="7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4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6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7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8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4"/>
              <ac:spMk id="9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5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5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5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5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5"/>
              <ac:spMk id="5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6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6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6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6"/>
              <ac:spMk id="4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7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7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7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7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7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7"/>
              <ac:spMk id="6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7"/>
              <ac:spMk id="7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8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8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8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8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8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8"/>
              <ac:spMk id="6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8"/>
              <ac:spMk id="7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19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9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9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9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9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19"/>
              <ac:spMk id="6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0" sldId="2147483720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20"/>
              <ac:spMk id="2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20"/>
              <ac:spMk id="3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20"/>
              <ac:spMk id="4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20"/>
              <ac:spMk id="5" creationId="{00000000-0000-0000-0000-000000000000}"/>
            </ac:spMkLst>
          </pc:spChg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0" sldId="2147483720"/>
              <ac:spMk id="6" creationId="{00000000-0000-0000-0000-000000000000}"/>
            </ac:spMkLst>
          </pc:spChg>
        </pc:sldLayoutChg>
        <pc:sldLayoutChg chg="modSp">
          <pc:chgData name="Per-Arne Sundsbø" userId="8d6116bd-2402-4185-af62-c702fac9a5ae" providerId="ADAL" clId="{03ADFFBF-C7BD-491F-8594-177FAC79ECF6}" dt="2024-08-27T16:33:21.890" v="299"/>
          <pc:sldLayoutMkLst>
            <pc:docMk/>
            <pc:sldMasterMk cId="0" sldId="2147483709"/>
            <pc:sldLayoutMk cId="2894902866" sldId="2147483727"/>
          </pc:sldLayoutMkLst>
          <pc:spChg chg="mod">
            <ac:chgData name="Per-Arne Sundsbø" userId="8d6116bd-2402-4185-af62-c702fac9a5ae" providerId="ADAL" clId="{03ADFFBF-C7BD-491F-8594-177FAC79ECF6}" dt="2024-08-27T16:33:21.890" v="299"/>
            <ac:spMkLst>
              <pc:docMk/>
              <pc:sldMasterMk cId="0" sldId="2147483709"/>
              <pc:sldLayoutMk cId="2894902866" sldId="2147483727"/>
              <ac:spMk id="4" creationId="{00000000-0000-0000-0000-000000000000}"/>
            </ac:spMkLst>
          </pc:spChg>
          <pc:picChg chg="mod">
            <ac:chgData name="Per-Arne Sundsbø" userId="8d6116bd-2402-4185-af62-c702fac9a5ae" providerId="ADAL" clId="{03ADFFBF-C7BD-491F-8594-177FAC79ECF6}" dt="2024-08-27T16:33:21.890" v="299"/>
            <ac:picMkLst>
              <pc:docMk/>
              <pc:sldMasterMk cId="0" sldId="2147483709"/>
              <pc:sldLayoutMk cId="2894902866" sldId="2147483727"/>
              <ac:picMk id="6" creationId="{00000000-0000-0000-0000-000000000000}"/>
            </ac:picMkLst>
          </pc:picChg>
        </pc:sldLayoutChg>
      </pc:sldMasterChg>
    </pc:docChg>
  </pc:docChgLst>
  <pc:docChgLst>
    <pc:chgData name="Per-Arne Sundsbø" userId="8d6116bd-2402-4185-af62-c702fac9a5ae" providerId="ADAL" clId="{85715A7B-E640-4339-A06D-31C07DFE01D7}"/>
    <pc:docChg chg="undo redo custSel addSld delSld modSld sldOrd modMainMaster">
      <pc:chgData name="Per-Arne Sundsbø" userId="8d6116bd-2402-4185-af62-c702fac9a5ae" providerId="ADAL" clId="{85715A7B-E640-4339-A06D-31C07DFE01D7}" dt="2024-06-07T16:01:39.948" v="4622"/>
      <pc:docMkLst>
        <pc:docMk/>
      </pc:docMkLst>
      <pc:sldChg chg="addSp delSp modSp add del mod">
        <pc:chgData name="Per-Arne Sundsbø" userId="8d6116bd-2402-4185-af62-c702fac9a5ae" providerId="ADAL" clId="{85715A7B-E640-4339-A06D-31C07DFE01D7}" dt="2024-06-07T11:49:01.246" v="4487" actId="47"/>
        <pc:sldMkLst>
          <pc:docMk/>
          <pc:sldMk cId="1365575376" sldId="257"/>
        </pc:sldMkLst>
        <pc:spChg chg="del">
          <ac:chgData name="Per-Arne Sundsbø" userId="8d6116bd-2402-4185-af62-c702fac9a5ae" providerId="ADAL" clId="{85715A7B-E640-4339-A06D-31C07DFE01D7}" dt="2024-06-07T10:46:08.091" v="4472" actId="478"/>
          <ac:spMkLst>
            <pc:docMk/>
            <pc:sldMk cId="1365575376" sldId="257"/>
            <ac:spMk id="2" creationId="{A0346D6A-F68E-4EA0-B992-ADA33DC7D940}"/>
          </ac:spMkLst>
        </pc:spChg>
        <pc:spChg chg="add mod">
          <ac:chgData name="Per-Arne Sundsbø" userId="8d6116bd-2402-4185-af62-c702fac9a5ae" providerId="ADAL" clId="{85715A7B-E640-4339-A06D-31C07DFE01D7}" dt="2024-06-07T10:46:16.719" v="4475" actId="1076"/>
          <ac:spMkLst>
            <pc:docMk/>
            <pc:sldMk cId="1365575376" sldId="257"/>
            <ac:spMk id="3" creationId="{C0BE34A6-0BA8-F8F6-168E-582460C32B0C}"/>
          </ac:spMkLst>
        </pc:spChg>
        <pc:spChg chg="add del mod">
          <ac:chgData name="Per-Arne Sundsbø" userId="8d6116bd-2402-4185-af62-c702fac9a5ae" providerId="ADAL" clId="{85715A7B-E640-4339-A06D-31C07DFE01D7}" dt="2024-06-07T10:46:10.955" v="4473" actId="478"/>
          <ac:spMkLst>
            <pc:docMk/>
            <pc:sldMk cId="1365575376" sldId="257"/>
            <ac:spMk id="5" creationId="{DD8B7D99-2925-7098-BAE7-1C1284EDF915}"/>
          </ac:spMkLst>
        </pc:spChg>
      </pc:sldChg>
      <pc:sldChg chg="addSp delSp modSp add del mod">
        <pc:chgData name="Per-Arne Sundsbø" userId="8d6116bd-2402-4185-af62-c702fac9a5ae" providerId="ADAL" clId="{85715A7B-E640-4339-A06D-31C07DFE01D7}" dt="2024-06-07T11:49:02.280" v="4488" actId="47"/>
        <pc:sldMkLst>
          <pc:docMk/>
          <pc:sldMk cId="1378250614" sldId="258"/>
        </pc:sldMkLst>
        <pc:spChg chg="del">
          <ac:chgData name="Per-Arne Sundsbø" userId="8d6116bd-2402-4185-af62-c702fac9a5ae" providerId="ADAL" clId="{85715A7B-E640-4339-A06D-31C07DFE01D7}" dt="2024-06-07T10:46:34.392" v="4478" actId="478"/>
          <ac:spMkLst>
            <pc:docMk/>
            <pc:sldMk cId="1378250614" sldId="258"/>
            <ac:spMk id="2" creationId="{A0346D6A-F68E-4EA0-B992-ADA33DC7D940}"/>
          </ac:spMkLst>
        </pc:spChg>
        <pc:spChg chg="add mod">
          <ac:chgData name="Per-Arne Sundsbø" userId="8d6116bd-2402-4185-af62-c702fac9a5ae" providerId="ADAL" clId="{85715A7B-E640-4339-A06D-31C07DFE01D7}" dt="2024-06-07T10:46:31.457" v="4477"/>
          <ac:spMkLst>
            <pc:docMk/>
            <pc:sldMk cId="1378250614" sldId="258"/>
            <ac:spMk id="3" creationId="{849C7DD5-AF40-065A-2856-1BFB09C16FE7}"/>
          </ac:spMkLst>
        </pc:spChg>
        <pc:spChg chg="add del mod">
          <ac:chgData name="Per-Arne Sundsbø" userId="8d6116bd-2402-4185-af62-c702fac9a5ae" providerId="ADAL" clId="{85715A7B-E640-4339-A06D-31C07DFE01D7}" dt="2024-06-07T10:46:44.987" v="4479" actId="478"/>
          <ac:spMkLst>
            <pc:docMk/>
            <pc:sldMk cId="1378250614" sldId="258"/>
            <ac:spMk id="5" creationId="{86144735-D61F-136C-D626-5C2E92CF72F9}"/>
          </ac:spMkLst>
        </pc:spChg>
      </pc:sldChg>
      <pc:sldChg chg="addSp delSp modSp add mod">
        <pc:chgData name="Per-Arne Sundsbø" userId="8d6116bd-2402-4185-af62-c702fac9a5ae" providerId="ADAL" clId="{85715A7B-E640-4339-A06D-31C07DFE01D7}" dt="2024-06-07T11:52:42.572" v="4510" actId="14100"/>
        <pc:sldMkLst>
          <pc:docMk/>
          <pc:sldMk cId="2696001784" sldId="259"/>
        </pc:sldMkLst>
        <pc:spChg chg="del">
          <ac:chgData name="Per-Arne Sundsbø" userId="8d6116bd-2402-4185-af62-c702fac9a5ae" providerId="ADAL" clId="{85715A7B-E640-4339-A06D-31C07DFE01D7}" dt="2024-06-07T11:48:35.708" v="4482" actId="478"/>
          <ac:spMkLst>
            <pc:docMk/>
            <pc:sldMk cId="2696001784" sldId="259"/>
            <ac:spMk id="2" creationId="{A0346D6A-F68E-4EA0-B992-ADA33DC7D940}"/>
          </ac:spMkLst>
        </pc:spChg>
        <pc:spChg chg="add mod">
          <ac:chgData name="Per-Arne Sundsbø" userId="8d6116bd-2402-4185-af62-c702fac9a5ae" providerId="ADAL" clId="{85715A7B-E640-4339-A06D-31C07DFE01D7}" dt="2024-06-07T11:48:33.035" v="4481"/>
          <ac:spMkLst>
            <pc:docMk/>
            <pc:sldMk cId="2696001784" sldId="259"/>
            <ac:spMk id="3" creationId="{60B70339-8AC9-B548-48AB-3AE5884747A2}"/>
          </ac:spMkLst>
        </pc:spChg>
        <pc:spChg chg="add del mod">
          <ac:chgData name="Per-Arne Sundsbø" userId="8d6116bd-2402-4185-af62-c702fac9a5ae" providerId="ADAL" clId="{85715A7B-E640-4339-A06D-31C07DFE01D7}" dt="2024-06-07T11:48:39.510" v="4483" actId="478"/>
          <ac:spMkLst>
            <pc:docMk/>
            <pc:sldMk cId="2696001784" sldId="259"/>
            <ac:spMk id="5" creationId="{1A40AB6F-241A-6318-D9CE-70C05DF5FF44}"/>
          </ac:spMkLst>
        </pc:spChg>
        <pc:spChg chg="mod">
          <ac:chgData name="Per-Arne Sundsbø" userId="8d6116bd-2402-4185-af62-c702fac9a5ae" providerId="ADAL" clId="{85715A7B-E640-4339-A06D-31C07DFE01D7}" dt="2024-06-07T11:52:42.572" v="4510" actId="14100"/>
          <ac:spMkLst>
            <pc:docMk/>
            <pc:sldMk cId="2696001784" sldId="259"/>
            <ac:spMk id="7" creationId="{EA188EBA-2DC7-2BF5-EB84-29ACBC9A9003}"/>
          </ac:spMkLst>
        </pc:spChg>
        <pc:spChg chg="mod">
          <ac:chgData name="Per-Arne Sundsbø" userId="8d6116bd-2402-4185-af62-c702fac9a5ae" providerId="ADAL" clId="{85715A7B-E640-4339-A06D-31C07DFE01D7}" dt="2024-06-07T11:52:42.572" v="4510" actId="14100"/>
          <ac:spMkLst>
            <pc:docMk/>
            <pc:sldMk cId="2696001784" sldId="259"/>
            <ac:spMk id="8" creationId="{5FA68B5E-08F1-C629-F0C6-D0391DD85EE6}"/>
          </ac:spMkLst>
        </pc:spChg>
      </pc:sldChg>
      <pc:sldChg chg="addSp delSp modSp add mod">
        <pc:chgData name="Per-Arne Sundsbø" userId="8d6116bd-2402-4185-af62-c702fac9a5ae" providerId="ADAL" clId="{85715A7B-E640-4339-A06D-31C07DFE01D7}" dt="2024-06-07T11:52:02.056" v="4507" actId="2711"/>
        <pc:sldMkLst>
          <pc:docMk/>
          <pc:sldMk cId="1200586348" sldId="260"/>
        </pc:sldMkLst>
        <pc:spChg chg="del">
          <ac:chgData name="Per-Arne Sundsbø" userId="8d6116bd-2402-4185-af62-c702fac9a5ae" providerId="ADAL" clId="{85715A7B-E640-4339-A06D-31C07DFE01D7}" dt="2024-06-07T11:51:16.155" v="4499" actId="478"/>
          <ac:spMkLst>
            <pc:docMk/>
            <pc:sldMk cId="1200586348" sldId="260"/>
            <ac:spMk id="2" creationId="{A0346D6A-F68E-4EA0-B992-ADA33DC7D940}"/>
          </ac:spMkLst>
        </pc:spChg>
        <pc:spChg chg="mod">
          <ac:chgData name="Per-Arne Sundsbø" userId="8d6116bd-2402-4185-af62-c702fac9a5ae" providerId="ADAL" clId="{85715A7B-E640-4339-A06D-31C07DFE01D7}" dt="2024-06-07T11:52:02.056" v="4507" actId="2711"/>
          <ac:spMkLst>
            <pc:docMk/>
            <pc:sldMk cId="1200586348" sldId="260"/>
            <ac:spMk id="3" creationId="{6B356229-F4CD-3696-E322-D68D24C53493}"/>
          </ac:spMkLst>
        </pc:spChg>
        <pc:spChg chg="add del">
          <ac:chgData name="Per-Arne Sundsbø" userId="8d6116bd-2402-4185-af62-c702fac9a5ae" providerId="ADAL" clId="{85715A7B-E640-4339-A06D-31C07DFE01D7}" dt="2024-06-07T11:50:45.480" v="4496" actId="22"/>
          <ac:spMkLst>
            <pc:docMk/>
            <pc:sldMk cId="1200586348" sldId="260"/>
            <ac:spMk id="6" creationId="{4D9B329A-5283-D644-9073-D1DC9678E59A}"/>
          </ac:spMkLst>
        </pc:spChg>
        <pc:spChg chg="add mod">
          <ac:chgData name="Per-Arne Sundsbø" userId="8d6116bd-2402-4185-af62-c702fac9a5ae" providerId="ADAL" clId="{85715A7B-E640-4339-A06D-31C07DFE01D7}" dt="2024-06-07T11:51:13.310" v="4498"/>
          <ac:spMkLst>
            <pc:docMk/>
            <pc:sldMk cId="1200586348" sldId="260"/>
            <ac:spMk id="7" creationId="{1093AC53-5ED8-83FB-FB89-3E89EADAE70C}"/>
          </ac:spMkLst>
        </pc:spChg>
        <pc:spChg chg="mod">
          <ac:chgData name="Per-Arne Sundsbø" userId="8d6116bd-2402-4185-af62-c702fac9a5ae" providerId="ADAL" clId="{85715A7B-E640-4339-A06D-31C07DFE01D7}" dt="2024-06-07T11:51:52.068" v="4506" actId="14100"/>
          <ac:spMkLst>
            <pc:docMk/>
            <pc:sldMk cId="1200586348" sldId="260"/>
            <ac:spMk id="8" creationId="{5FA68B5E-08F1-C629-F0C6-D0391DD85EE6}"/>
          </ac:spMkLst>
        </pc:spChg>
        <pc:spChg chg="add del mod">
          <ac:chgData name="Per-Arne Sundsbø" userId="8d6116bd-2402-4185-af62-c702fac9a5ae" providerId="ADAL" clId="{85715A7B-E640-4339-A06D-31C07DFE01D7}" dt="2024-06-07T11:51:17.446" v="4500" actId="478"/>
          <ac:spMkLst>
            <pc:docMk/>
            <pc:sldMk cId="1200586348" sldId="260"/>
            <ac:spMk id="10" creationId="{CB415F81-652A-87C0-4B4B-B27C6A5F0B16}"/>
          </ac:spMkLst>
        </pc:spChg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02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04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07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13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16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21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73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0" sldId="574"/>
        </pc:sldMkLst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1085889388" sldId="662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3804274029" sldId="663"/>
        </pc:sldMkLst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831569252" sldId="672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3286456932" sldId="688"/>
        </pc:sldMkLst>
      </pc:sldChg>
      <pc:sldChg chg="addSp delSp modSp mod modClrScheme chgLayout">
        <pc:chgData name="Per-Arne Sundsbø" userId="8d6116bd-2402-4185-af62-c702fac9a5ae" providerId="ADAL" clId="{85715A7B-E640-4339-A06D-31C07DFE01D7}" dt="2024-06-07T12:08:48.088" v="4617" actId="1076"/>
        <pc:sldMkLst>
          <pc:docMk/>
          <pc:sldMk cId="132445092" sldId="726"/>
        </pc:sldMkLst>
        <pc:spChg chg="add del mod ord">
          <ac:chgData name="Per-Arne Sundsbø" userId="8d6116bd-2402-4185-af62-c702fac9a5ae" providerId="ADAL" clId="{85715A7B-E640-4339-A06D-31C07DFE01D7}" dt="2024-06-05T06:19:47.768" v="19" actId="700"/>
          <ac:spMkLst>
            <pc:docMk/>
            <pc:sldMk cId="132445092" sldId="726"/>
            <ac:spMk id="3" creationId="{B45316F3-8529-B940-E666-9C5165879801}"/>
          </ac:spMkLst>
        </pc:spChg>
        <pc:spChg chg="mod">
          <ac:chgData name="Per-Arne Sundsbø" userId="8d6116bd-2402-4185-af62-c702fac9a5ae" providerId="ADAL" clId="{85715A7B-E640-4339-A06D-31C07DFE01D7}" dt="2024-06-06T21:56:11.792" v="2908"/>
          <ac:spMkLst>
            <pc:docMk/>
            <pc:sldMk cId="132445092" sldId="726"/>
            <ac:spMk id="5" creationId="{56DAF815-0AB3-0C9E-BC0F-EE4219E4E304}"/>
          </ac:spMkLst>
        </pc:spChg>
        <pc:spChg chg="mod">
          <ac:chgData name="Per-Arne Sundsbø" userId="8d6116bd-2402-4185-af62-c702fac9a5ae" providerId="ADAL" clId="{85715A7B-E640-4339-A06D-31C07DFE01D7}" dt="2024-06-07T12:02:40.493" v="4613" actId="1076"/>
          <ac:spMkLst>
            <pc:docMk/>
            <pc:sldMk cId="132445092" sldId="726"/>
            <ac:spMk id="6" creationId="{00000000-0000-0000-0000-000000000000}"/>
          </ac:spMkLst>
        </pc:spChg>
        <pc:spChg chg="add del mod ord">
          <ac:chgData name="Per-Arne Sundsbø" userId="8d6116bd-2402-4185-af62-c702fac9a5ae" providerId="ADAL" clId="{85715A7B-E640-4339-A06D-31C07DFE01D7}" dt="2024-06-05T06:19:47.768" v="19" actId="700"/>
          <ac:spMkLst>
            <pc:docMk/>
            <pc:sldMk cId="132445092" sldId="726"/>
            <ac:spMk id="7" creationId="{50919A15-7DE4-2EF4-F73B-2486C675B70C}"/>
          </ac:spMkLst>
        </pc:spChg>
        <pc:spChg chg="add del mod ord">
          <ac:chgData name="Per-Arne Sundsbø" userId="8d6116bd-2402-4185-af62-c702fac9a5ae" providerId="ADAL" clId="{85715A7B-E640-4339-A06D-31C07DFE01D7}" dt="2024-06-05T06:21:51.095" v="24" actId="700"/>
          <ac:spMkLst>
            <pc:docMk/>
            <pc:sldMk cId="132445092" sldId="726"/>
            <ac:spMk id="9" creationId="{F04C88A1-DCD8-8FB1-3E64-329250DF8670}"/>
          </ac:spMkLst>
        </pc:spChg>
        <pc:spChg chg="add del mod ord">
          <ac:chgData name="Per-Arne Sundsbø" userId="8d6116bd-2402-4185-af62-c702fac9a5ae" providerId="ADAL" clId="{85715A7B-E640-4339-A06D-31C07DFE01D7}" dt="2024-06-05T06:21:51.095" v="24" actId="700"/>
          <ac:spMkLst>
            <pc:docMk/>
            <pc:sldMk cId="132445092" sldId="726"/>
            <ac:spMk id="10" creationId="{CCEBB177-CF25-2592-5276-9EEF95B50C57}"/>
          </ac:spMkLst>
        </pc:spChg>
        <pc:spChg chg="add mod">
          <ac:chgData name="Per-Arne Sundsbø" userId="8d6116bd-2402-4185-af62-c702fac9a5ae" providerId="ADAL" clId="{85715A7B-E640-4339-A06D-31C07DFE01D7}" dt="2024-06-07T12:01:26.757" v="4606" actId="1076"/>
          <ac:spMkLst>
            <pc:docMk/>
            <pc:sldMk cId="132445092" sldId="726"/>
            <ac:spMk id="11" creationId="{00D2A08F-BA7B-CEB0-A54E-628309B51088}"/>
          </ac:spMkLst>
        </pc:spChg>
        <pc:grpChg chg="add del mod">
          <ac:chgData name="Per-Arne Sundsbø" userId="8d6116bd-2402-4185-af62-c702fac9a5ae" providerId="ADAL" clId="{85715A7B-E640-4339-A06D-31C07DFE01D7}" dt="2024-06-06T21:56:25.362" v="2909" actId="21"/>
          <ac:grpSpMkLst>
            <pc:docMk/>
            <pc:sldMk cId="132445092" sldId="726"/>
            <ac:grpSpMk id="2" creationId="{47269C2D-177B-ED28-46BD-9E9934BD02E5}"/>
          </ac:grpSpMkLst>
        </pc:grpChg>
        <pc:picChg chg="del">
          <ac:chgData name="Per-Arne Sundsbø" userId="8d6116bd-2402-4185-af62-c702fac9a5ae" providerId="ADAL" clId="{85715A7B-E640-4339-A06D-31C07DFE01D7}" dt="2024-06-05T09:06:19.690" v="49" actId="478"/>
          <ac:picMkLst>
            <pc:docMk/>
            <pc:sldMk cId="132445092" sldId="726"/>
            <ac:picMk id="2" creationId="{079C97C7-1D6F-31EF-CF62-602E60261661}"/>
          </ac:picMkLst>
        </pc:picChg>
        <pc:picChg chg="add mod">
          <ac:chgData name="Per-Arne Sundsbø" userId="8d6116bd-2402-4185-af62-c702fac9a5ae" providerId="ADAL" clId="{85715A7B-E640-4339-A06D-31C07DFE01D7}" dt="2024-06-06T21:55:42.953" v="2901" actId="1076"/>
          <ac:picMkLst>
            <pc:docMk/>
            <pc:sldMk cId="132445092" sldId="726"/>
            <ac:picMk id="3" creationId="{00000000-0000-0000-0000-000000000000}"/>
          </ac:picMkLst>
        </pc:picChg>
        <pc:picChg chg="add mod">
          <ac:chgData name="Per-Arne Sundsbø" userId="8d6116bd-2402-4185-af62-c702fac9a5ae" providerId="ADAL" clId="{85715A7B-E640-4339-A06D-31C07DFE01D7}" dt="2024-06-07T12:08:48.088" v="4617" actId="1076"/>
          <ac:picMkLst>
            <pc:docMk/>
            <pc:sldMk cId="132445092" sldId="726"/>
            <ac:picMk id="3" creationId="{CC2065A2-380E-9610-C470-8CBFA4EDC8C1}"/>
          </ac:picMkLst>
        </pc:picChg>
        <pc:picChg chg="del mod">
          <ac:chgData name="Per-Arne Sundsbø" userId="8d6116bd-2402-4185-af62-c702fac9a5ae" providerId="ADAL" clId="{85715A7B-E640-4339-A06D-31C07DFE01D7}" dt="2024-06-05T09:06:18.460" v="48" actId="478"/>
          <ac:picMkLst>
            <pc:docMk/>
            <pc:sldMk cId="132445092" sldId="726"/>
            <ac:picMk id="4" creationId="{3D9F0108-36FA-565B-D841-105FC71D9297}"/>
          </ac:picMkLst>
        </pc:picChg>
        <pc:picChg chg="mod">
          <ac:chgData name="Per-Arne Sundsbø" userId="8d6116bd-2402-4185-af62-c702fac9a5ae" providerId="ADAL" clId="{85715A7B-E640-4339-A06D-31C07DFE01D7}" dt="2024-06-06T21:56:11.792" v="2908"/>
          <ac:picMkLst>
            <pc:docMk/>
            <pc:sldMk cId="132445092" sldId="726"/>
            <ac:picMk id="4" creationId="{4EA7EE84-2DA8-3E12-E883-9C47F04E94CB}"/>
          </ac:picMkLst>
        </pc:picChg>
        <pc:picChg chg="del">
          <ac:chgData name="Per-Arne Sundsbø" userId="8d6116bd-2402-4185-af62-c702fac9a5ae" providerId="ADAL" clId="{85715A7B-E640-4339-A06D-31C07DFE01D7}" dt="2024-06-05T09:06:20.843" v="50" actId="478"/>
          <ac:picMkLst>
            <pc:docMk/>
            <pc:sldMk cId="132445092" sldId="726"/>
            <ac:picMk id="5" creationId="{294CB14E-FED1-F286-BF06-F322411C0134}"/>
          </ac:picMkLst>
        </pc:picChg>
        <pc:picChg chg="add del mod">
          <ac:chgData name="Per-Arne Sundsbø" userId="8d6116bd-2402-4185-af62-c702fac9a5ae" providerId="ADAL" clId="{85715A7B-E640-4339-A06D-31C07DFE01D7}" dt="2024-06-06T21:56:25.362" v="2909" actId="21"/>
          <ac:picMkLst>
            <pc:docMk/>
            <pc:sldMk cId="132445092" sldId="726"/>
            <ac:picMk id="7" creationId="{78AC581B-81E4-7A59-6287-5DB2FF1B8C3F}"/>
          </ac:picMkLst>
        </pc:picChg>
        <pc:picChg chg="del">
          <ac:chgData name="Per-Arne Sundsbø" userId="8d6116bd-2402-4185-af62-c702fac9a5ae" providerId="ADAL" clId="{85715A7B-E640-4339-A06D-31C07DFE01D7}" dt="2024-06-05T06:24:21.528" v="40" actId="478"/>
          <ac:picMkLst>
            <pc:docMk/>
            <pc:sldMk cId="132445092" sldId="726"/>
            <ac:picMk id="8" creationId="{46F4ADDE-3B30-83A9-311C-111AAB9625F0}"/>
          </ac:picMkLst>
        </pc:picChg>
        <pc:picChg chg="add">
          <ac:chgData name="Per-Arne Sundsbø" userId="8d6116bd-2402-4185-af62-c702fac9a5ae" providerId="ADAL" clId="{85715A7B-E640-4339-A06D-31C07DFE01D7}" dt="2024-06-05T10:43:42.385" v="93"/>
          <ac:picMkLst>
            <pc:docMk/>
            <pc:sldMk cId="132445092" sldId="726"/>
            <ac:picMk id="12" creationId="{73E44720-901B-3CFB-93D4-5F512A998037}"/>
          </ac:picMkLst>
        </pc:picChg>
        <pc:picChg chg="add mod">
          <ac:chgData name="Per-Arne Sundsbø" userId="8d6116bd-2402-4185-af62-c702fac9a5ae" providerId="ADAL" clId="{85715A7B-E640-4339-A06D-31C07DFE01D7}" dt="2024-06-05T13:29:02.138" v="147" actId="14100"/>
          <ac:picMkLst>
            <pc:docMk/>
            <pc:sldMk cId="132445092" sldId="726"/>
            <ac:picMk id="13" creationId="{B01927F4-37B6-319B-268E-68B20278AC8B}"/>
          </ac:picMkLst>
        </pc:picChg>
        <pc:picChg chg="add mod">
          <ac:chgData name="Per-Arne Sundsbø" userId="8d6116bd-2402-4185-af62-c702fac9a5ae" providerId="ADAL" clId="{85715A7B-E640-4339-A06D-31C07DFE01D7}" dt="2024-06-06T21:55:42.953" v="2901" actId="1076"/>
          <ac:picMkLst>
            <pc:docMk/>
            <pc:sldMk cId="132445092" sldId="726"/>
            <ac:picMk id="14" creationId="{00000000-0000-0000-0000-000000000000}"/>
          </ac:picMkLst>
        </pc:picChg>
      </pc:sldChg>
      <pc:sldChg chg="del">
        <pc:chgData name="Per-Arne Sundsbø" userId="8d6116bd-2402-4185-af62-c702fac9a5ae" providerId="ADAL" clId="{85715A7B-E640-4339-A06D-31C07DFE01D7}" dt="2024-06-05T05:51:37.484" v="1" actId="47"/>
        <pc:sldMkLst>
          <pc:docMk/>
          <pc:sldMk cId="2135360508" sldId="730"/>
        </pc:sldMkLst>
      </pc:sldChg>
      <pc:sldChg chg="del">
        <pc:chgData name="Per-Arne Sundsbø" userId="8d6116bd-2402-4185-af62-c702fac9a5ae" providerId="ADAL" clId="{85715A7B-E640-4339-A06D-31C07DFE01D7}" dt="2024-06-05T05:51:37.484" v="1" actId="47"/>
        <pc:sldMkLst>
          <pc:docMk/>
          <pc:sldMk cId="2877518409" sldId="732"/>
        </pc:sldMkLst>
      </pc:sldChg>
      <pc:sldChg chg="del">
        <pc:chgData name="Per-Arne Sundsbø" userId="8d6116bd-2402-4185-af62-c702fac9a5ae" providerId="ADAL" clId="{85715A7B-E640-4339-A06D-31C07DFE01D7}" dt="2024-06-05T05:51:37.484" v="1" actId="47"/>
        <pc:sldMkLst>
          <pc:docMk/>
          <pc:sldMk cId="2550999012" sldId="736"/>
        </pc:sldMkLst>
      </pc:sldChg>
      <pc:sldChg chg="ord">
        <pc:chgData name="Per-Arne Sundsbø" userId="8d6116bd-2402-4185-af62-c702fac9a5ae" providerId="ADAL" clId="{85715A7B-E640-4339-A06D-31C07DFE01D7}" dt="2024-06-06T05:57:38.049" v="896"/>
        <pc:sldMkLst>
          <pc:docMk/>
          <pc:sldMk cId="888926668" sldId="744"/>
        </pc:sldMkLst>
      </pc:sldChg>
      <pc:sldChg chg="addSp delSp modSp mod ord">
        <pc:chgData name="Per-Arne Sundsbø" userId="8d6116bd-2402-4185-af62-c702fac9a5ae" providerId="ADAL" clId="{85715A7B-E640-4339-A06D-31C07DFE01D7}" dt="2024-06-07T07:34:25.144" v="3472" actId="20577"/>
        <pc:sldMkLst>
          <pc:docMk/>
          <pc:sldMk cId="2301791714" sldId="751"/>
        </pc:sldMkLst>
        <pc:spChg chg="add mod">
          <ac:chgData name="Per-Arne Sundsbø" userId="8d6116bd-2402-4185-af62-c702fac9a5ae" providerId="ADAL" clId="{85715A7B-E640-4339-A06D-31C07DFE01D7}" dt="2024-06-06T21:13:08.748" v="2648" actId="20577"/>
          <ac:spMkLst>
            <pc:docMk/>
            <pc:sldMk cId="2301791714" sldId="751"/>
            <ac:spMk id="2" creationId="{4FCCBF08-5911-F5D3-EDC7-5AB76CEAC8AE}"/>
          </ac:spMkLst>
        </pc:spChg>
        <pc:spChg chg="mod">
          <ac:chgData name="Per-Arne Sundsbø" userId="8d6116bd-2402-4185-af62-c702fac9a5ae" providerId="ADAL" clId="{85715A7B-E640-4339-A06D-31C07DFE01D7}" dt="2024-06-06T12:06:49.896" v="1541" actId="255"/>
          <ac:spMkLst>
            <pc:docMk/>
            <pc:sldMk cId="2301791714" sldId="751"/>
            <ac:spMk id="13" creationId="{00000000-0000-0000-0000-000000000000}"/>
          </ac:spMkLst>
        </pc:spChg>
        <pc:spChg chg="mod">
          <ac:chgData name="Per-Arne Sundsbø" userId="8d6116bd-2402-4185-af62-c702fac9a5ae" providerId="ADAL" clId="{85715A7B-E640-4339-A06D-31C07DFE01D7}" dt="2024-06-07T07:34:25.144" v="3472" actId="20577"/>
          <ac:spMkLst>
            <pc:docMk/>
            <pc:sldMk cId="2301791714" sldId="751"/>
            <ac:spMk id="16" creationId="{00000000-0000-0000-0000-000000000000}"/>
          </ac:spMkLst>
        </pc:spChg>
        <pc:spChg chg="del mod">
          <ac:chgData name="Per-Arne Sundsbø" userId="8d6116bd-2402-4185-af62-c702fac9a5ae" providerId="ADAL" clId="{85715A7B-E640-4339-A06D-31C07DFE01D7}" dt="2024-06-06T21:12:53.222" v="2635" actId="478"/>
          <ac:spMkLst>
            <pc:docMk/>
            <pc:sldMk cId="2301791714" sldId="751"/>
            <ac:spMk id="24" creationId="{00000000-0000-0000-0000-000000000000}"/>
          </ac:spMkLst>
        </pc:spChg>
        <pc:picChg chg="mod">
          <ac:chgData name="Per-Arne Sundsbø" userId="8d6116bd-2402-4185-af62-c702fac9a5ae" providerId="ADAL" clId="{85715A7B-E640-4339-A06D-31C07DFE01D7}" dt="2024-06-06T12:07:42.530" v="1544" actId="14100"/>
          <ac:picMkLst>
            <pc:docMk/>
            <pc:sldMk cId="2301791714" sldId="751"/>
            <ac:picMk id="3" creationId="{00000000-0000-0000-0000-000000000000}"/>
          </ac:picMkLst>
        </pc:picChg>
        <pc:picChg chg="del">
          <ac:chgData name="Per-Arne Sundsbø" userId="8d6116bd-2402-4185-af62-c702fac9a5ae" providerId="ADAL" clId="{85715A7B-E640-4339-A06D-31C07DFE01D7}" dt="2024-06-05T05:55:03.082" v="14" actId="478"/>
          <ac:picMkLst>
            <pc:docMk/>
            <pc:sldMk cId="2301791714" sldId="751"/>
            <ac:picMk id="14" creationId="{00000000-0000-0000-0000-000000000000}"/>
          </ac:picMkLst>
        </pc:picChg>
      </pc:sldChg>
      <pc:sldChg chg="addSp delSp modSp add del mod">
        <pc:chgData name="Per-Arne Sundsbø" userId="8d6116bd-2402-4185-af62-c702fac9a5ae" providerId="ADAL" clId="{85715A7B-E640-4339-A06D-31C07DFE01D7}" dt="2024-06-07T07:06:32.371" v="3294" actId="47"/>
        <pc:sldMkLst>
          <pc:docMk/>
          <pc:sldMk cId="125945871" sldId="765"/>
        </pc:sldMkLst>
        <pc:spChg chg="mod">
          <ac:chgData name="Per-Arne Sundsbø" userId="8d6116bd-2402-4185-af62-c702fac9a5ae" providerId="ADAL" clId="{85715A7B-E640-4339-A06D-31C07DFE01D7}" dt="2024-06-06T21:56:02.869" v="2906" actId="164"/>
          <ac:spMkLst>
            <pc:docMk/>
            <pc:sldMk cId="125945871" sldId="765"/>
            <ac:spMk id="15" creationId="{00000000-0000-0000-0000-000000000000}"/>
          </ac:spMkLst>
        </pc:spChg>
        <pc:spChg chg="mod">
          <ac:chgData name="Per-Arne Sundsbø" userId="8d6116bd-2402-4185-af62-c702fac9a5ae" providerId="ADAL" clId="{85715A7B-E640-4339-A06D-31C07DFE01D7}" dt="2024-06-06T12:09:55.906" v="1556" actId="207"/>
          <ac:spMkLst>
            <pc:docMk/>
            <pc:sldMk cId="125945871" sldId="765"/>
            <ac:spMk id="19" creationId="{00000000-0000-0000-0000-000000000000}"/>
          </ac:spMkLst>
        </pc:spChg>
        <pc:grpChg chg="add del mod">
          <ac:chgData name="Per-Arne Sundsbø" userId="8d6116bd-2402-4185-af62-c702fac9a5ae" providerId="ADAL" clId="{85715A7B-E640-4339-A06D-31C07DFE01D7}" dt="2024-06-06T21:56:05.825" v="2907" actId="21"/>
          <ac:grpSpMkLst>
            <pc:docMk/>
            <pc:sldMk cId="125945871" sldId="765"/>
            <ac:grpSpMk id="4" creationId="{F1FF13DD-0786-6643-1AF4-F816701D7D77}"/>
          </ac:grpSpMkLst>
        </pc:grpChg>
        <pc:picChg chg="add del">
          <ac:chgData name="Per-Arne Sundsbø" userId="8d6116bd-2402-4185-af62-c702fac9a5ae" providerId="ADAL" clId="{85715A7B-E640-4339-A06D-31C07DFE01D7}" dt="2024-06-06T21:56:05.825" v="2907" actId="21"/>
          <ac:picMkLst>
            <pc:docMk/>
            <pc:sldMk cId="125945871" sldId="765"/>
            <ac:picMk id="3" creationId="{00000000-0000-0000-0000-000000000000}"/>
          </ac:picMkLst>
        </pc:picChg>
        <pc:picChg chg="add del mod">
          <ac:chgData name="Per-Arne Sundsbø" userId="8d6116bd-2402-4185-af62-c702fac9a5ae" providerId="ADAL" clId="{85715A7B-E640-4339-A06D-31C07DFE01D7}" dt="2024-06-06T21:56:02.869" v="2906" actId="164"/>
          <ac:picMkLst>
            <pc:docMk/>
            <pc:sldMk cId="125945871" sldId="765"/>
            <ac:picMk id="14" creationId="{00000000-0000-0000-0000-000000000000}"/>
          </ac:picMkLst>
        </pc:picChg>
        <pc:picChg chg="mod">
          <ac:chgData name="Per-Arne Sundsbø" userId="8d6116bd-2402-4185-af62-c702fac9a5ae" providerId="ADAL" clId="{85715A7B-E640-4339-A06D-31C07DFE01D7}" dt="2024-06-06T21:55:42.567" v="2900" actId="14100"/>
          <ac:picMkLst>
            <pc:docMk/>
            <pc:sldMk cId="125945871" sldId="765"/>
            <ac:picMk id="1026" creationId="{00000000-0000-0000-0000-000000000000}"/>
          </ac:picMkLst>
        </pc:picChg>
      </pc:sldChg>
      <pc:sldChg chg="add ord">
        <pc:chgData name="Per-Arne Sundsbø" userId="8d6116bd-2402-4185-af62-c702fac9a5ae" providerId="ADAL" clId="{85715A7B-E640-4339-A06D-31C07DFE01D7}" dt="2024-06-07T16:01:39.948" v="4622"/>
        <pc:sldMkLst>
          <pc:docMk/>
          <pc:sldMk cId="417841541" sldId="770"/>
        </pc:sldMkLst>
      </pc:sldChg>
      <pc:sldChg chg="del">
        <pc:chgData name="Per-Arne Sundsbø" userId="8d6116bd-2402-4185-af62-c702fac9a5ae" providerId="ADAL" clId="{85715A7B-E640-4339-A06D-31C07DFE01D7}" dt="2024-06-05T05:51:37.484" v="1" actId="47"/>
        <pc:sldMkLst>
          <pc:docMk/>
          <pc:sldMk cId="2700362403" sldId="775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3250125692" sldId="780"/>
        </pc:sldMkLst>
      </pc:sldChg>
      <pc:sldChg chg="del">
        <pc:chgData name="Per-Arne Sundsbø" userId="8d6116bd-2402-4185-af62-c702fac9a5ae" providerId="ADAL" clId="{85715A7B-E640-4339-A06D-31C07DFE01D7}" dt="2024-06-05T05:52:26.347" v="4" actId="2696"/>
        <pc:sldMkLst>
          <pc:docMk/>
          <pc:sldMk cId="1887532209" sldId="783"/>
        </pc:sldMkLst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783506509" sldId="784"/>
        </pc:sldMkLst>
      </pc:sldChg>
      <pc:sldChg chg="delSp add del ord">
        <pc:chgData name="Per-Arne Sundsbø" userId="8d6116bd-2402-4185-af62-c702fac9a5ae" providerId="ADAL" clId="{85715A7B-E640-4339-A06D-31C07DFE01D7}" dt="2024-06-07T15:58:25.457" v="4618" actId="47"/>
        <pc:sldMkLst>
          <pc:docMk/>
          <pc:sldMk cId="1901658760" sldId="787"/>
        </pc:sldMkLst>
        <pc:picChg chg="del">
          <ac:chgData name="Per-Arne Sundsbø" userId="8d6116bd-2402-4185-af62-c702fac9a5ae" providerId="ADAL" clId="{85715A7B-E640-4339-A06D-31C07DFE01D7}" dt="2024-06-06T09:12:10.405" v="985" actId="478"/>
          <ac:picMkLst>
            <pc:docMk/>
            <pc:sldMk cId="1901658760" sldId="787"/>
            <ac:picMk id="8" creationId="{00000000-0000-0000-0000-000000000000}"/>
          </ac:picMkLst>
        </pc:picChg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4012042792" sldId="789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3593722856" sldId="791"/>
        </pc:sldMkLst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3888655627" sldId="794"/>
        </pc:sldMkLst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2058758574" sldId="795"/>
        </pc:sldMkLst>
      </pc:sldChg>
      <pc:sldChg chg="del">
        <pc:chgData name="Per-Arne Sundsbø" userId="8d6116bd-2402-4185-af62-c702fac9a5ae" providerId="ADAL" clId="{85715A7B-E640-4339-A06D-31C07DFE01D7}" dt="2024-06-05T05:52:47.018" v="5" actId="47"/>
        <pc:sldMkLst>
          <pc:docMk/>
          <pc:sldMk cId="2375603713" sldId="810"/>
        </pc:sldMkLst>
      </pc:sldChg>
      <pc:sldChg chg="addSp delSp modSp add mod ord">
        <pc:chgData name="Per-Arne Sundsbø" userId="8d6116bd-2402-4185-af62-c702fac9a5ae" providerId="ADAL" clId="{85715A7B-E640-4339-A06D-31C07DFE01D7}" dt="2024-06-07T07:33:12.888" v="3449" actId="1076"/>
        <pc:sldMkLst>
          <pc:docMk/>
          <pc:sldMk cId="1452825123" sldId="814"/>
        </pc:sldMkLst>
        <pc:spChg chg="add mod">
          <ac:chgData name="Per-Arne Sundsbø" userId="8d6116bd-2402-4185-af62-c702fac9a5ae" providerId="ADAL" clId="{85715A7B-E640-4339-A06D-31C07DFE01D7}" dt="2024-06-06T06:08:05.532" v="912" actId="1076"/>
          <ac:spMkLst>
            <pc:docMk/>
            <pc:sldMk cId="1452825123" sldId="814"/>
            <ac:spMk id="2" creationId="{606A52F5-5749-73A9-B995-12EB6DA43E85}"/>
          </ac:spMkLst>
        </pc:spChg>
        <pc:spChg chg="mod">
          <ac:chgData name="Per-Arne Sundsbø" userId="8d6116bd-2402-4185-af62-c702fac9a5ae" providerId="ADAL" clId="{85715A7B-E640-4339-A06D-31C07DFE01D7}" dt="2024-06-06T09:14:25.660" v="999" actId="255"/>
          <ac:spMkLst>
            <pc:docMk/>
            <pc:sldMk cId="1452825123" sldId="814"/>
            <ac:spMk id="3" creationId="{00000000-0000-0000-0000-000000000000}"/>
          </ac:spMkLst>
        </pc:spChg>
        <pc:spChg chg="del">
          <ac:chgData name="Per-Arne Sundsbø" userId="8d6116bd-2402-4185-af62-c702fac9a5ae" providerId="ADAL" clId="{85715A7B-E640-4339-A06D-31C07DFE01D7}" dt="2024-06-06T06:01:00.962" v="905" actId="478"/>
          <ac:spMkLst>
            <pc:docMk/>
            <pc:sldMk cId="1452825123" sldId="814"/>
            <ac:spMk id="4" creationId="{00000000-0000-0000-0000-000000000000}"/>
          </ac:spMkLst>
        </pc:spChg>
        <pc:spChg chg="add mod">
          <ac:chgData name="Per-Arne Sundsbø" userId="8d6116bd-2402-4185-af62-c702fac9a5ae" providerId="ADAL" clId="{85715A7B-E640-4339-A06D-31C07DFE01D7}" dt="2024-06-07T07:33:12.888" v="3449" actId="1076"/>
          <ac:spMkLst>
            <pc:docMk/>
            <pc:sldMk cId="1452825123" sldId="814"/>
            <ac:spMk id="4" creationId="{0D5C30F9-C00C-D398-BFDA-B8687E6E9729}"/>
          </ac:spMkLst>
        </pc:spChg>
        <pc:spChg chg="mod">
          <ac:chgData name="Per-Arne Sundsbø" userId="8d6116bd-2402-4185-af62-c702fac9a5ae" providerId="ADAL" clId="{85715A7B-E640-4339-A06D-31C07DFE01D7}" dt="2024-06-06T12:09:22.306" v="1552" actId="207"/>
          <ac:spMkLst>
            <pc:docMk/>
            <pc:sldMk cId="1452825123" sldId="814"/>
            <ac:spMk id="15" creationId="{00000000-0000-0000-0000-000000000000}"/>
          </ac:spMkLst>
        </pc:spChg>
        <pc:picChg chg="del">
          <ac:chgData name="Per-Arne Sundsbø" userId="8d6116bd-2402-4185-af62-c702fac9a5ae" providerId="ADAL" clId="{85715A7B-E640-4339-A06D-31C07DFE01D7}" dt="2024-06-06T06:01:02.492" v="906" actId="478"/>
          <ac:picMkLst>
            <pc:docMk/>
            <pc:sldMk cId="1452825123" sldId="814"/>
            <ac:picMk id="5" creationId="{00000000-0000-0000-0000-000000000000}"/>
          </ac:picMkLst>
        </pc:picChg>
        <pc:picChg chg="add del mod">
          <ac:chgData name="Per-Arne Sundsbø" userId="8d6116bd-2402-4185-af62-c702fac9a5ae" providerId="ADAL" clId="{85715A7B-E640-4339-A06D-31C07DFE01D7}" dt="2024-06-06T06:09:53.292" v="916" actId="478"/>
          <ac:picMkLst>
            <pc:docMk/>
            <pc:sldMk cId="1452825123" sldId="814"/>
            <ac:picMk id="6" creationId="{2ABC910C-81EC-8B3C-4C59-8C7FCA9A7890}"/>
          </ac:picMkLst>
        </pc:picChg>
        <pc:picChg chg="add mod">
          <ac:chgData name="Per-Arne Sundsbø" userId="8d6116bd-2402-4185-af62-c702fac9a5ae" providerId="ADAL" clId="{85715A7B-E640-4339-A06D-31C07DFE01D7}" dt="2024-06-06T12:14:35.247" v="1592" actId="1076"/>
          <ac:picMkLst>
            <pc:docMk/>
            <pc:sldMk cId="1452825123" sldId="814"/>
            <ac:picMk id="8" creationId="{E6C9589A-5E01-AD5C-AE22-86E5DBACF722}"/>
          </ac:picMkLst>
        </pc:picChg>
        <pc:picChg chg="add mod">
          <ac:chgData name="Per-Arne Sundsbø" userId="8d6116bd-2402-4185-af62-c702fac9a5ae" providerId="ADAL" clId="{85715A7B-E640-4339-A06D-31C07DFE01D7}" dt="2024-06-06T12:57:24.507" v="2011" actId="1076"/>
          <ac:picMkLst>
            <pc:docMk/>
            <pc:sldMk cId="1452825123" sldId="814"/>
            <ac:picMk id="9" creationId="{2B3BDDD1-689B-1202-1902-0D5B7E497837}"/>
          </ac:picMkLst>
        </pc:picChg>
        <pc:picChg chg="del">
          <ac:chgData name="Per-Arne Sundsbø" userId="8d6116bd-2402-4185-af62-c702fac9a5ae" providerId="ADAL" clId="{85715A7B-E640-4339-A06D-31C07DFE01D7}" dt="2024-06-05T05:54:38.310" v="9" actId="478"/>
          <ac:picMkLst>
            <pc:docMk/>
            <pc:sldMk cId="1452825123" sldId="814"/>
            <ac:picMk id="14" creationId="{00000000-0000-0000-0000-000000000000}"/>
          </ac:picMkLst>
        </pc:picChg>
        <pc:picChg chg="add mod modCrop">
          <ac:chgData name="Per-Arne Sundsbø" userId="8d6116bd-2402-4185-af62-c702fac9a5ae" providerId="ADAL" clId="{85715A7B-E640-4339-A06D-31C07DFE01D7}" dt="2024-06-06T12:57:12.118" v="2000" actId="1076"/>
          <ac:picMkLst>
            <pc:docMk/>
            <pc:sldMk cId="1452825123" sldId="814"/>
            <ac:picMk id="21" creationId="{BE453B3F-3FBC-D51A-7EF7-78400FA16D3D}"/>
          </ac:picMkLst>
        </pc:picChg>
        <pc:picChg chg="add mod">
          <ac:chgData name="Per-Arne Sundsbø" userId="8d6116bd-2402-4185-af62-c702fac9a5ae" providerId="ADAL" clId="{85715A7B-E640-4339-A06D-31C07DFE01D7}" dt="2024-06-06T06:08:05.532" v="912" actId="1076"/>
          <ac:picMkLst>
            <pc:docMk/>
            <pc:sldMk cId="1452825123" sldId="814"/>
            <ac:picMk id="1025" creationId="{96F494B8-BF43-DF64-8A4D-AE049CABA0D6}"/>
          </ac:picMkLst>
        </pc:picChg>
        <pc:cxnChg chg="add mod">
          <ac:chgData name="Per-Arne Sundsbø" userId="8d6116bd-2402-4185-af62-c702fac9a5ae" providerId="ADAL" clId="{85715A7B-E640-4339-A06D-31C07DFE01D7}" dt="2024-06-06T12:57:12.858" v="2002" actId="14100"/>
          <ac:cxnSpMkLst>
            <pc:docMk/>
            <pc:sldMk cId="1452825123" sldId="814"/>
            <ac:cxnSpMk id="11" creationId="{3EE13B0F-749F-BE79-DFC8-7510077A2709}"/>
          </ac:cxnSpMkLst>
        </pc:cxnChg>
        <pc:cxnChg chg="add mod">
          <ac:chgData name="Per-Arne Sundsbø" userId="8d6116bd-2402-4185-af62-c702fac9a5ae" providerId="ADAL" clId="{85715A7B-E640-4339-A06D-31C07DFE01D7}" dt="2024-06-06T12:57:09.867" v="1995" actId="1076"/>
          <ac:cxnSpMkLst>
            <pc:docMk/>
            <pc:sldMk cId="1452825123" sldId="814"/>
            <ac:cxnSpMk id="22" creationId="{0A655995-560C-7A48-CD7D-A541A80810E7}"/>
          </ac:cxnSpMkLst>
        </pc:cxnChg>
      </pc:sldChg>
      <pc:sldChg chg="del">
        <pc:chgData name="Per-Arne Sundsbø" userId="8d6116bd-2402-4185-af62-c702fac9a5ae" providerId="ADAL" clId="{85715A7B-E640-4339-A06D-31C07DFE01D7}" dt="2024-06-05T05:52:16.852" v="3" actId="2696"/>
        <pc:sldMkLst>
          <pc:docMk/>
          <pc:sldMk cId="2534955855" sldId="824"/>
        </pc:sldMkLst>
      </pc:sldChg>
      <pc:sldChg chg="ord">
        <pc:chgData name="Per-Arne Sundsbø" userId="8d6116bd-2402-4185-af62-c702fac9a5ae" providerId="ADAL" clId="{85715A7B-E640-4339-A06D-31C07DFE01D7}" dt="2024-06-06T05:58:05.282" v="900"/>
        <pc:sldMkLst>
          <pc:docMk/>
          <pc:sldMk cId="2534121658" sldId="829"/>
        </pc:sldMkLst>
      </pc:sldChg>
      <pc:sldChg chg="del">
        <pc:chgData name="Per-Arne Sundsbø" userId="8d6116bd-2402-4185-af62-c702fac9a5ae" providerId="ADAL" clId="{85715A7B-E640-4339-A06D-31C07DFE01D7}" dt="2024-06-05T05:52:16.852" v="3" actId="2696"/>
        <pc:sldMkLst>
          <pc:docMk/>
          <pc:sldMk cId="3336068968" sldId="837"/>
        </pc:sldMkLst>
      </pc:sldChg>
      <pc:sldChg chg="del">
        <pc:chgData name="Per-Arne Sundsbø" userId="8d6116bd-2402-4185-af62-c702fac9a5ae" providerId="ADAL" clId="{85715A7B-E640-4339-A06D-31C07DFE01D7}" dt="2024-06-05T05:52:26.347" v="4" actId="2696"/>
        <pc:sldMkLst>
          <pc:docMk/>
          <pc:sldMk cId="2673721459" sldId="839"/>
        </pc:sldMkLst>
      </pc:sldChg>
      <pc:sldChg chg="ord">
        <pc:chgData name="Per-Arne Sundsbø" userId="8d6116bd-2402-4185-af62-c702fac9a5ae" providerId="ADAL" clId="{85715A7B-E640-4339-A06D-31C07DFE01D7}" dt="2024-06-06T05:57:38.049" v="896"/>
        <pc:sldMkLst>
          <pc:docMk/>
          <pc:sldMk cId="1253533162" sldId="843"/>
        </pc:sldMkLst>
      </pc:sldChg>
      <pc:sldChg chg="addSp delSp add del mod ord">
        <pc:chgData name="Per-Arne Sundsbø" userId="8d6116bd-2402-4185-af62-c702fac9a5ae" providerId="ADAL" clId="{85715A7B-E640-4339-A06D-31C07DFE01D7}" dt="2024-06-07T07:22:11.679" v="3409" actId="47"/>
        <pc:sldMkLst>
          <pc:docMk/>
          <pc:sldMk cId="833270559" sldId="844"/>
        </pc:sldMkLst>
        <pc:spChg chg="add del">
          <ac:chgData name="Per-Arne Sundsbø" userId="8d6116bd-2402-4185-af62-c702fac9a5ae" providerId="ADAL" clId="{85715A7B-E640-4339-A06D-31C07DFE01D7}" dt="2024-06-05T05:54:53.589" v="13" actId="478"/>
          <ac:spMkLst>
            <pc:docMk/>
            <pc:sldMk cId="833270559" sldId="844"/>
            <ac:spMk id="15" creationId="{00000000-0000-0000-0000-000000000000}"/>
          </ac:spMkLst>
        </pc:spChg>
        <pc:picChg chg="del">
          <ac:chgData name="Per-Arne Sundsbø" userId="8d6116bd-2402-4185-af62-c702fac9a5ae" providerId="ADAL" clId="{85715A7B-E640-4339-A06D-31C07DFE01D7}" dt="2024-06-05T05:54:43.864" v="10" actId="478"/>
          <ac:picMkLst>
            <pc:docMk/>
            <pc:sldMk cId="833270559" sldId="844"/>
            <ac:picMk id="14" creationId="{00000000-0000-0000-0000-000000000000}"/>
          </ac:picMkLst>
        </pc:picChg>
      </pc:sldChg>
      <pc:sldChg chg="del">
        <pc:chgData name="Per-Arne Sundsbø" userId="8d6116bd-2402-4185-af62-c702fac9a5ae" providerId="ADAL" clId="{85715A7B-E640-4339-A06D-31C07DFE01D7}" dt="2024-06-05T05:52:08.760" v="2" actId="2696"/>
        <pc:sldMkLst>
          <pc:docMk/>
          <pc:sldMk cId="812494456" sldId="846"/>
        </pc:sldMkLst>
      </pc:sldChg>
      <pc:sldChg chg="ord">
        <pc:chgData name="Per-Arne Sundsbø" userId="8d6116bd-2402-4185-af62-c702fac9a5ae" providerId="ADAL" clId="{85715A7B-E640-4339-A06D-31C07DFE01D7}" dt="2024-06-06T05:57:38.049" v="896"/>
        <pc:sldMkLst>
          <pc:docMk/>
          <pc:sldMk cId="2988302923" sldId="848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3986514198" sldId="862"/>
        </pc:sldMkLst>
      </pc:sldChg>
      <pc:sldChg chg="del">
        <pc:chgData name="Per-Arne Sundsbø" userId="8d6116bd-2402-4185-af62-c702fac9a5ae" providerId="ADAL" clId="{85715A7B-E640-4339-A06D-31C07DFE01D7}" dt="2024-06-05T05:52:26.347" v="4" actId="2696"/>
        <pc:sldMkLst>
          <pc:docMk/>
          <pc:sldMk cId="3147437534" sldId="864"/>
        </pc:sldMkLst>
      </pc:sldChg>
      <pc:sldChg chg="add del">
        <pc:chgData name="Per-Arne Sundsbø" userId="8d6116bd-2402-4185-af62-c702fac9a5ae" providerId="ADAL" clId="{85715A7B-E640-4339-A06D-31C07DFE01D7}" dt="2024-06-07T16:00:47.030" v="4619"/>
        <pc:sldMkLst>
          <pc:docMk/>
          <pc:sldMk cId="2214798670" sldId="866"/>
        </pc:sldMkLst>
      </pc:sldChg>
      <pc:sldChg chg="modSp add del mod ord">
        <pc:chgData name="Per-Arne Sundsbø" userId="8d6116bd-2402-4185-af62-c702fac9a5ae" providerId="ADAL" clId="{85715A7B-E640-4339-A06D-31C07DFE01D7}" dt="2024-06-07T09:00:20.907" v="3923" actId="47"/>
        <pc:sldMkLst>
          <pc:docMk/>
          <pc:sldMk cId="2258599185" sldId="868"/>
        </pc:sldMkLst>
        <pc:spChg chg="mod">
          <ac:chgData name="Per-Arne Sundsbø" userId="8d6116bd-2402-4185-af62-c702fac9a5ae" providerId="ADAL" clId="{85715A7B-E640-4339-A06D-31C07DFE01D7}" dt="2024-06-06T12:10:21.634" v="1558" actId="207"/>
          <ac:spMkLst>
            <pc:docMk/>
            <pc:sldMk cId="2258599185" sldId="868"/>
            <ac:spMk id="10" creationId="{00000000-0000-0000-0000-000000000000}"/>
          </ac:spMkLst>
        </pc:spChg>
      </pc:sldChg>
      <pc:sldChg chg="del">
        <pc:chgData name="Per-Arne Sundsbø" userId="8d6116bd-2402-4185-af62-c702fac9a5ae" providerId="ADAL" clId="{85715A7B-E640-4339-A06D-31C07DFE01D7}" dt="2024-06-05T05:51:37.484" v="1" actId="47"/>
        <pc:sldMkLst>
          <pc:docMk/>
          <pc:sldMk cId="3010805041" sldId="868"/>
        </pc:sldMkLst>
      </pc:sldChg>
      <pc:sldChg chg="addSp delSp modSp mod">
        <pc:chgData name="Per-Arne Sundsbø" userId="8d6116bd-2402-4185-af62-c702fac9a5ae" providerId="ADAL" clId="{85715A7B-E640-4339-A06D-31C07DFE01D7}" dt="2024-06-07T08:34:50.064" v="3646" actId="20577"/>
        <pc:sldMkLst>
          <pc:docMk/>
          <pc:sldMk cId="549228361" sldId="873"/>
        </pc:sldMkLst>
        <pc:spChg chg="add mod">
          <ac:chgData name="Per-Arne Sundsbø" userId="8d6116bd-2402-4185-af62-c702fac9a5ae" providerId="ADAL" clId="{85715A7B-E640-4339-A06D-31C07DFE01D7}" dt="2024-06-07T08:34:50.064" v="3646" actId="20577"/>
          <ac:spMkLst>
            <pc:docMk/>
            <pc:sldMk cId="549228361" sldId="873"/>
            <ac:spMk id="5" creationId="{40FB64CB-5ED5-1EC6-93EB-44C74C68E5A3}"/>
          </ac:spMkLst>
        </pc:spChg>
        <pc:spChg chg="add mod">
          <ac:chgData name="Per-Arne Sundsbø" userId="8d6116bd-2402-4185-af62-c702fac9a5ae" providerId="ADAL" clId="{85715A7B-E640-4339-A06D-31C07DFE01D7}" dt="2024-06-07T07:02:00.228" v="3254" actId="14100"/>
          <ac:spMkLst>
            <pc:docMk/>
            <pc:sldMk cId="549228361" sldId="873"/>
            <ac:spMk id="7" creationId="{0E0C35A0-31B3-0887-D8BC-47D0739A8A38}"/>
          </ac:spMkLst>
        </pc:spChg>
        <pc:spChg chg="add del mod">
          <ac:chgData name="Per-Arne Sundsbø" userId="8d6116bd-2402-4185-af62-c702fac9a5ae" providerId="ADAL" clId="{85715A7B-E640-4339-A06D-31C07DFE01D7}" dt="2024-06-06T11:02:35.151" v="1157" actId="21"/>
          <ac:spMkLst>
            <pc:docMk/>
            <pc:sldMk cId="549228361" sldId="873"/>
            <ac:spMk id="9" creationId="{EB61A824-2C6D-7CD5-6919-F9A819A5D77B}"/>
          </ac:spMkLst>
        </pc:spChg>
        <pc:spChg chg="add mod">
          <ac:chgData name="Per-Arne Sundsbø" userId="8d6116bd-2402-4185-af62-c702fac9a5ae" providerId="ADAL" clId="{85715A7B-E640-4339-A06D-31C07DFE01D7}" dt="2024-06-06T11:15:41.407" v="1199" actId="1076"/>
          <ac:spMkLst>
            <pc:docMk/>
            <pc:sldMk cId="549228361" sldId="873"/>
            <ac:spMk id="11" creationId="{239D4C1D-2906-CEFE-57D8-C4D6CAD948B2}"/>
          </ac:spMkLst>
        </pc:spChg>
        <pc:spChg chg="mod">
          <ac:chgData name="Per-Arne Sundsbø" userId="8d6116bd-2402-4185-af62-c702fac9a5ae" providerId="ADAL" clId="{85715A7B-E640-4339-A06D-31C07DFE01D7}" dt="2024-06-06T12:06:25.808" v="1540" actId="14100"/>
          <ac:spMkLst>
            <pc:docMk/>
            <pc:sldMk cId="549228361" sldId="873"/>
            <ac:spMk id="15" creationId="{00000000-0000-0000-0000-000000000000}"/>
          </ac:spMkLst>
        </pc:spChg>
        <pc:spChg chg="del">
          <ac:chgData name="Per-Arne Sundsbø" userId="8d6116bd-2402-4185-af62-c702fac9a5ae" providerId="ADAL" clId="{85715A7B-E640-4339-A06D-31C07DFE01D7}" dt="2024-06-06T10:51:59.319" v="1030" actId="478"/>
          <ac:spMkLst>
            <pc:docMk/>
            <pc:sldMk cId="549228361" sldId="873"/>
            <ac:spMk id="27" creationId="{04BB673D-7399-F6B0-831E-8DAEA9889EF1}"/>
          </ac:spMkLst>
        </pc:spChg>
        <pc:spChg chg="del">
          <ac:chgData name="Per-Arne Sundsbø" userId="8d6116bd-2402-4185-af62-c702fac9a5ae" providerId="ADAL" clId="{85715A7B-E640-4339-A06D-31C07DFE01D7}" dt="2024-06-06T10:51:57.531" v="1029" actId="478"/>
          <ac:spMkLst>
            <pc:docMk/>
            <pc:sldMk cId="549228361" sldId="873"/>
            <ac:spMk id="29" creationId="{1FEB803F-FB21-9AE0-4CF5-4DDB78E88ECD}"/>
          </ac:spMkLst>
        </pc:spChg>
        <pc:grpChg chg="del">
          <ac:chgData name="Per-Arne Sundsbø" userId="8d6116bd-2402-4185-af62-c702fac9a5ae" providerId="ADAL" clId="{85715A7B-E640-4339-A06D-31C07DFE01D7}" dt="2024-06-06T10:52:02.729" v="1031" actId="478"/>
          <ac:grpSpMkLst>
            <pc:docMk/>
            <pc:sldMk cId="549228361" sldId="873"/>
            <ac:grpSpMk id="3" creationId="{49BC0AAC-3002-2F2E-1E0D-927E2CFC4D1C}"/>
          </ac:grpSpMkLst>
        </pc:grpChg>
        <pc:picChg chg="del mod">
          <ac:chgData name="Per-Arne Sundsbø" userId="8d6116bd-2402-4185-af62-c702fac9a5ae" providerId="ADAL" clId="{85715A7B-E640-4339-A06D-31C07DFE01D7}" dt="2024-06-06T10:51:56.660" v="1028" actId="478"/>
          <ac:picMkLst>
            <pc:docMk/>
            <pc:sldMk cId="549228361" sldId="873"/>
            <ac:picMk id="2" creationId="{90D5883D-A603-CDBF-247C-46F7AC56BE50}"/>
          </ac:picMkLst>
        </pc:picChg>
        <pc:picChg chg="add mod">
          <ac:chgData name="Per-Arne Sundsbø" userId="8d6116bd-2402-4185-af62-c702fac9a5ae" providerId="ADAL" clId="{85715A7B-E640-4339-A06D-31C07DFE01D7}" dt="2024-06-06T21:13:50.902" v="2649" actId="14100"/>
          <ac:picMkLst>
            <pc:docMk/>
            <pc:sldMk cId="549228361" sldId="873"/>
            <ac:picMk id="4" creationId="{1E2A4790-E40D-3896-4022-58AC80B528E2}"/>
          </ac:picMkLst>
        </pc:picChg>
        <pc:picChg chg="del">
          <ac:chgData name="Per-Arne Sundsbø" userId="8d6116bd-2402-4185-af62-c702fac9a5ae" providerId="ADAL" clId="{85715A7B-E640-4339-A06D-31C07DFE01D7}" dt="2024-06-06T10:51:53.604" v="1024" actId="478"/>
          <ac:picMkLst>
            <pc:docMk/>
            <pc:sldMk cId="549228361" sldId="873"/>
            <ac:picMk id="6" creationId="{707D2466-6E35-259C-C608-FECCEBB89E41}"/>
          </ac:picMkLst>
        </pc:picChg>
        <pc:picChg chg="del">
          <ac:chgData name="Per-Arne Sundsbø" userId="8d6116bd-2402-4185-af62-c702fac9a5ae" providerId="ADAL" clId="{85715A7B-E640-4339-A06D-31C07DFE01D7}" dt="2024-06-06T10:51:55.926" v="1026" actId="478"/>
          <ac:picMkLst>
            <pc:docMk/>
            <pc:sldMk cId="549228361" sldId="873"/>
            <ac:picMk id="19" creationId="{FF3BD306-7516-6E53-D3D8-5218F2DFA93D}"/>
          </ac:picMkLst>
        </pc:picChg>
        <pc:picChg chg="del">
          <ac:chgData name="Per-Arne Sundsbø" userId="8d6116bd-2402-4185-af62-c702fac9a5ae" providerId="ADAL" clId="{85715A7B-E640-4339-A06D-31C07DFE01D7}" dt="2024-06-06T10:51:55.202" v="1025" actId="478"/>
          <ac:picMkLst>
            <pc:docMk/>
            <pc:sldMk cId="549228361" sldId="873"/>
            <ac:picMk id="23" creationId="{3124B632-A36A-5E1F-4A60-4700B1CD1B96}"/>
          </ac:picMkLst>
        </pc:picChg>
      </pc:sldChg>
      <pc:sldChg chg="delSp modSp add mod ord">
        <pc:chgData name="Per-Arne Sundsbø" userId="8d6116bd-2402-4185-af62-c702fac9a5ae" providerId="ADAL" clId="{85715A7B-E640-4339-A06D-31C07DFE01D7}" dt="2024-06-07T08:48:25.401" v="3871" actId="20577"/>
        <pc:sldMkLst>
          <pc:docMk/>
          <pc:sldMk cId="188791220" sldId="874"/>
        </pc:sldMkLst>
        <pc:spChg chg="mod">
          <ac:chgData name="Per-Arne Sundsbø" userId="8d6116bd-2402-4185-af62-c702fac9a5ae" providerId="ADAL" clId="{85715A7B-E640-4339-A06D-31C07DFE01D7}" dt="2024-06-07T07:25:22.611" v="3421" actId="20577"/>
          <ac:spMkLst>
            <pc:docMk/>
            <pc:sldMk cId="188791220" sldId="874"/>
            <ac:spMk id="13" creationId="{00000000-0000-0000-0000-000000000000}"/>
          </ac:spMkLst>
        </pc:spChg>
        <pc:spChg chg="mod">
          <ac:chgData name="Per-Arne Sundsbø" userId="8d6116bd-2402-4185-af62-c702fac9a5ae" providerId="ADAL" clId="{85715A7B-E640-4339-A06D-31C07DFE01D7}" dt="2024-06-07T08:48:25.401" v="3871" actId="20577"/>
          <ac:spMkLst>
            <pc:docMk/>
            <pc:sldMk cId="188791220" sldId="874"/>
            <ac:spMk id="24" creationId="{00000000-0000-0000-0000-000000000000}"/>
          </ac:spMkLst>
        </pc:spChg>
        <pc:picChg chg="del">
          <ac:chgData name="Per-Arne Sundsbø" userId="8d6116bd-2402-4185-af62-c702fac9a5ae" providerId="ADAL" clId="{85715A7B-E640-4339-A06D-31C07DFE01D7}" dt="2024-06-05T16:57:36.255" v="158" actId="478"/>
          <ac:picMkLst>
            <pc:docMk/>
            <pc:sldMk cId="188791220" sldId="874"/>
            <ac:picMk id="5" creationId="{00000000-0000-0000-0000-000000000000}"/>
          </ac:picMkLst>
        </pc:picChg>
        <pc:picChg chg="del">
          <ac:chgData name="Per-Arne Sundsbø" userId="8d6116bd-2402-4185-af62-c702fac9a5ae" providerId="ADAL" clId="{85715A7B-E640-4339-A06D-31C07DFE01D7}" dt="2024-06-05T16:57:36.749" v="159" actId="478"/>
          <ac:picMkLst>
            <pc:docMk/>
            <pc:sldMk cId="188791220" sldId="874"/>
            <ac:picMk id="6" creationId="{00000000-0000-0000-0000-000000000000}"/>
          </ac:picMkLst>
        </pc:picChg>
        <pc:picChg chg="del mod">
          <ac:chgData name="Per-Arne Sundsbø" userId="8d6116bd-2402-4185-af62-c702fac9a5ae" providerId="ADAL" clId="{85715A7B-E640-4339-A06D-31C07DFE01D7}" dt="2024-06-05T16:57:37.324" v="161" actId="478"/>
          <ac:picMkLst>
            <pc:docMk/>
            <pc:sldMk cId="188791220" sldId="874"/>
            <ac:picMk id="7" creationId="{00000000-0000-0000-0000-000000000000}"/>
          </ac:picMkLst>
        </pc:picChg>
        <pc:picChg chg="del">
          <ac:chgData name="Per-Arne Sundsbø" userId="8d6116bd-2402-4185-af62-c702fac9a5ae" providerId="ADAL" clId="{85715A7B-E640-4339-A06D-31C07DFE01D7}" dt="2024-06-05T16:57:37.857" v="162" actId="478"/>
          <ac:picMkLst>
            <pc:docMk/>
            <pc:sldMk cId="188791220" sldId="874"/>
            <ac:picMk id="8" creationId="{00000000-0000-0000-0000-000000000000}"/>
          </ac:picMkLst>
        </pc:picChg>
        <pc:picChg chg="del">
          <ac:chgData name="Per-Arne Sundsbø" userId="8d6116bd-2402-4185-af62-c702fac9a5ae" providerId="ADAL" clId="{85715A7B-E640-4339-A06D-31C07DFE01D7}" dt="2024-06-05T16:57:38.697" v="163" actId="478"/>
          <ac:picMkLst>
            <pc:docMk/>
            <pc:sldMk cId="188791220" sldId="874"/>
            <ac:picMk id="10" creationId="{00000000-0000-0000-0000-000000000000}"/>
          </ac:picMkLst>
        </pc:picChg>
      </pc:sldChg>
      <pc:sldChg chg="new del">
        <pc:chgData name="Per-Arne Sundsbø" userId="8d6116bd-2402-4185-af62-c702fac9a5ae" providerId="ADAL" clId="{85715A7B-E640-4339-A06D-31C07DFE01D7}" dt="2024-06-05T06:21:20.713" v="22" actId="680"/>
        <pc:sldMkLst>
          <pc:docMk/>
          <pc:sldMk cId="2262912384" sldId="874"/>
        </pc:sldMkLst>
      </pc:sldChg>
      <pc:sldChg chg="del">
        <pc:chgData name="Per-Arne Sundsbø" userId="8d6116bd-2402-4185-af62-c702fac9a5ae" providerId="ADAL" clId="{85715A7B-E640-4339-A06D-31C07DFE01D7}" dt="2024-06-05T05:51:23.225" v="0" actId="47"/>
        <pc:sldMkLst>
          <pc:docMk/>
          <pc:sldMk cId="2832308185" sldId="875"/>
        </pc:sldMkLst>
      </pc:sldChg>
      <pc:sldChg chg="addSp delSp modSp add mod">
        <pc:chgData name="Per-Arne Sundsbø" userId="8d6116bd-2402-4185-af62-c702fac9a5ae" providerId="ADAL" clId="{85715A7B-E640-4339-A06D-31C07DFE01D7}" dt="2024-06-06T21:23:42.480" v="2745" actId="14100"/>
        <pc:sldMkLst>
          <pc:docMk/>
          <pc:sldMk cId="4264400930" sldId="875"/>
        </pc:sldMkLst>
        <pc:spChg chg="add mod">
          <ac:chgData name="Per-Arne Sundsbø" userId="8d6116bd-2402-4185-af62-c702fac9a5ae" providerId="ADAL" clId="{85715A7B-E640-4339-A06D-31C07DFE01D7}" dt="2024-06-06T21:23:42.480" v="2745" actId="14100"/>
          <ac:spMkLst>
            <pc:docMk/>
            <pc:sldMk cId="4264400930" sldId="875"/>
            <ac:spMk id="6" creationId="{49531FC2-0C5B-0E22-8FBD-84C397ACCFD3}"/>
          </ac:spMkLst>
        </pc:spChg>
        <pc:spChg chg="mod">
          <ac:chgData name="Per-Arne Sundsbø" userId="8d6116bd-2402-4185-af62-c702fac9a5ae" providerId="ADAL" clId="{85715A7B-E640-4339-A06D-31C07DFE01D7}" dt="2024-06-06T12:08:33.771" v="1551" actId="1076"/>
          <ac:spMkLst>
            <pc:docMk/>
            <pc:sldMk cId="4264400930" sldId="875"/>
            <ac:spMk id="13" creationId="{00000000-0000-0000-0000-000000000000}"/>
          </ac:spMkLst>
        </pc:spChg>
        <pc:spChg chg="del mod">
          <ac:chgData name="Per-Arne Sundsbø" userId="8d6116bd-2402-4185-af62-c702fac9a5ae" providerId="ADAL" clId="{85715A7B-E640-4339-A06D-31C07DFE01D7}" dt="2024-06-06T08:46:26.021" v="970" actId="478"/>
          <ac:spMkLst>
            <pc:docMk/>
            <pc:sldMk cId="4264400930" sldId="875"/>
            <ac:spMk id="24" creationId="{00000000-0000-0000-0000-000000000000}"/>
          </ac:spMkLst>
        </pc:spChg>
        <pc:picChg chg="add del">
          <ac:chgData name="Per-Arne Sundsbø" userId="8d6116bd-2402-4185-af62-c702fac9a5ae" providerId="ADAL" clId="{85715A7B-E640-4339-A06D-31C07DFE01D7}" dt="2024-06-06T08:50:20.051" v="972" actId="478"/>
          <ac:picMkLst>
            <pc:docMk/>
            <pc:sldMk cId="4264400930" sldId="875"/>
            <ac:picMk id="3" creationId="{B1246462-C629-4535-001C-F1E62C63772B}"/>
          </ac:picMkLst>
        </pc:picChg>
        <pc:picChg chg="add mod">
          <ac:chgData name="Per-Arne Sundsbø" userId="8d6116bd-2402-4185-af62-c702fac9a5ae" providerId="ADAL" clId="{85715A7B-E640-4339-A06D-31C07DFE01D7}" dt="2024-06-06T21:22:10.780" v="2729" actId="1076"/>
          <ac:picMkLst>
            <pc:docMk/>
            <pc:sldMk cId="4264400930" sldId="875"/>
            <ac:picMk id="5" creationId="{3BBF31C0-E785-1860-9548-34E9944DDBA3}"/>
          </ac:picMkLst>
        </pc:picChg>
      </pc:sldChg>
      <pc:sldChg chg="addSp delSp modSp add del mod">
        <pc:chgData name="Per-Arne Sundsbø" userId="8d6116bd-2402-4185-af62-c702fac9a5ae" providerId="ADAL" clId="{85715A7B-E640-4339-A06D-31C07DFE01D7}" dt="2024-06-07T09:05:57.525" v="3924" actId="47"/>
        <pc:sldMkLst>
          <pc:docMk/>
          <pc:sldMk cId="2815721136" sldId="876"/>
        </pc:sldMkLst>
        <pc:spChg chg="del">
          <ac:chgData name="Per-Arne Sundsbø" userId="8d6116bd-2402-4185-af62-c702fac9a5ae" providerId="ADAL" clId="{85715A7B-E640-4339-A06D-31C07DFE01D7}" dt="2024-06-06T10:52:09.255" v="1034" actId="478"/>
          <ac:spMkLst>
            <pc:docMk/>
            <pc:sldMk cId="2815721136" sldId="876"/>
            <ac:spMk id="27" creationId="{04BB673D-7399-F6B0-831E-8DAEA9889EF1}"/>
          </ac:spMkLst>
        </pc:spChg>
        <pc:spChg chg="del">
          <ac:chgData name="Per-Arne Sundsbø" userId="8d6116bd-2402-4185-af62-c702fac9a5ae" providerId="ADAL" clId="{85715A7B-E640-4339-A06D-31C07DFE01D7}" dt="2024-06-06T10:52:08.331" v="1033" actId="478"/>
          <ac:spMkLst>
            <pc:docMk/>
            <pc:sldMk cId="2815721136" sldId="876"/>
            <ac:spMk id="29" creationId="{1FEB803F-FB21-9AE0-4CF5-4DDB78E88ECD}"/>
          </ac:spMkLst>
        </pc:spChg>
        <pc:grpChg chg="del">
          <ac:chgData name="Per-Arne Sundsbø" userId="8d6116bd-2402-4185-af62-c702fac9a5ae" providerId="ADAL" clId="{85715A7B-E640-4339-A06D-31C07DFE01D7}" dt="2024-06-06T10:52:06.727" v="1032" actId="478"/>
          <ac:grpSpMkLst>
            <pc:docMk/>
            <pc:sldMk cId="2815721136" sldId="876"/>
            <ac:grpSpMk id="3" creationId="{49BC0AAC-3002-2F2E-1E0D-927E2CFC4D1C}"/>
          </ac:grpSpMkLst>
        </pc:grpChg>
        <pc:picChg chg="add mod">
          <ac:chgData name="Per-Arne Sundsbø" userId="8d6116bd-2402-4185-af62-c702fac9a5ae" providerId="ADAL" clId="{85715A7B-E640-4339-A06D-31C07DFE01D7}" dt="2024-06-06T12:47:45.210" v="1897" actId="1076"/>
          <ac:picMkLst>
            <pc:docMk/>
            <pc:sldMk cId="2815721136" sldId="876"/>
            <ac:picMk id="4" creationId="{D91D68F6-C137-4F31-76F3-0DC1FD1161E2}"/>
          </ac:picMkLst>
        </pc:picChg>
        <pc:picChg chg="mod">
          <ac:chgData name="Per-Arne Sundsbø" userId="8d6116bd-2402-4185-af62-c702fac9a5ae" providerId="ADAL" clId="{85715A7B-E640-4339-A06D-31C07DFE01D7}" dt="2024-06-06T12:47:48.501" v="1898" actId="14100"/>
          <ac:picMkLst>
            <pc:docMk/>
            <pc:sldMk cId="2815721136" sldId="876"/>
            <ac:picMk id="6" creationId="{707D2466-6E35-259C-C608-FECCEBB89E41}"/>
          </ac:picMkLst>
        </pc:picChg>
        <pc:picChg chg="del mod">
          <ac:chgData name="Per-Arne Sundsbø" userId="8d6116bd-2402-4185-af62-c702fac9a5ae" providerId="ADAL" clId="{85715A7B-E640-4339-A06D-31C07DFE01D7}" dt="2024-06-06T13:27:43.906" v="2568" actId="21"/>
          <ac:picMkLst>
            <pc:docMk/>
            <pc:sldMk cId="2815721136" sldId="876"/>
            <ac:picMk id="23" creationId="{3124B632-A36A-5E1F-4A60-4700B1CD1B96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7T07:34:53.852" v="3483" actId="478"/>
        <pc:sldMkLst>
          <pc:docMk/>
          <pc:sldMk cId="1582116089" sldId="877"/>
        </pc:sldMkLst>
        <pc:spChg chg="add mod">
          <ac:chgData name="Per-Arne Sundsbø" userId="8d6116bd-2402-4185-af62-c702fac9a5ae" providerId="ADAL" clId="{85715A7B-E640-4339-A06D-31C07DFE01D7}" dt="2024-06-07T07:34:45.803" v="3482" actId="20577"/>
          <ac:spMkLst>
            <pc:docMk/>
            <pc:sldMk cId="1582116089" sldId="877"/>
            <ac:spMk id="4" creationId="{F106A200-80EE-900E-5BA4-289A8059DEB3}"/>
          </ac:spMkLst>
        </pc:spChg>
        <pc:spChg chg="del mod">
          <ac:chgData name="Per-Arne Sundsbø" userId="8d6116bd-2402-4185-af62-c702fac9a5ae" providerId="ADAL" clId="{85715A7B-E640-4339-A06D-31C07DFE01D7}" dt="2024-06-06T11:20:44.882" v="1302" actId="478"/>
          <ac:spMkLst>
            <pc:docMk/>
            <pc:sldMk cId="1582116089" sldId="877"/>
            <ac:spMk id="5" creationId="{40FB64CB-5ED5-1EC6-93EB-44C74C68E5A3}"/>
          </ac:spMkLst>
        </pc:spChg>
        <pc:spChg chg="del mod">
          <ac:chgData name="Per-Arne Sundsbø" userId="8d6116bd-2402-4185-af62-c702fac9a5ae" providerId="ADAL" clId="{85715A7B-E640-4339-A06D-31C07DFE01D7}" dt="2024-06-06T11:50:26.036" v="1452" actId="478"/>
          <ac:spMkLst>
            <pc:docMk/>
            <pc:sldMk cId="1582116089" sldId="877"/>
            <ac:spMk id="7" creationId="{0E0C35A0-31B3-0887-D8BC-47D0739A8A38}"/>
          </ac:spMkLst>
        </pc:spChg>
        <pc:spChg chg="add del mod">
          <ac:chgData name="Per-Arne Sundsbø" userId="8d6116bd-2402-4185-af62-c702fac9a5ae" providerId="ADAL" clId="{85715A7B-E640-4339-A06D-31C07DFE01D7}" dt="2024-06-07T07:34:53.852" v="3483" actId="478"/>
          <ac:spMkLst>
            <pc:docMk/>
            <pc:sldMk cId="1582116089" sldId="877"/>
            <ac:spMk id="8" creationId="{D84CCB9F-FF54-2D3E-169F-300B0E25D61B}"/>
          </ac:spMkLst>
        </pc:spChg>
        <pc:spChg chg="add mod">
          <ac:chgData name="Per-Arne Sundsbø" userId="8d6116bd-2402-4185-af62-c702fac9a5ae" providerId="ADAL" clId="{85715A7B-E640-4339-A06D-31C07DFE01D7}" dt="2024-06-06T21:21:15.056" v="2726" actId="20577"/>
          <ac:spMkLst>
            <pc:docMk/>
            <pc:sldMk cId="1582116089" sldId="877"/>
            <ac:spMk id="9" creationId="{CD26D541-A545-ABCE-421E-1FF259952383}"/>
          </ac:spMkLst>
        </pc:spChg>
        <pc:spChg chg="add del mod">
          <ac:chgData name="Per-Arne Sundsbø" userId="8d6116bd-2402-4185-af62-c702fac9a5ae" providerId="ADAL" clId="{85715A7B-E640-4339-A06D-31C07DFE01D7}" dt="2024-06-06T12:35:59.279" v="1764" actId="478"/>
          <ac:spMkLst>
            <pc:docMk/>
            <pc:sldMk cId="1582116089" sldId="877"/>
            <ac:spMk id="10" creationId="{5829D9B1-94EC-7FD4-2DCC-E81397E92A6B}"/>
          </ac:spMkLst>
        </pc:spChg>
        <pc:spChg chg="del">
          <ac:chgData name="Per-Arne Sundsbø" userId="8d6116bd-2402-4185-af62-c702fac9a5ae" providerId="ADAL" clId="{85715A7B-E640-4339-A06D-31C07DFE01D7}" dt="2024-06-06T11:16:36.047" v="1213" actId="478"/>
          <ac:spMkLst>
            <pc:docMk/>
            <pc:sldMk cId="1582116089" sldId="877"/>
            <ac:spMk id="11" creationId="{239D4C1D-2906-CEFE-57D8-C4D6CAD948B2}"/>
          </ac:spMkLst>
        </pc:spChg>
        <pc:spChg chg="add del mod">
          <ac:chgData name="Per-Arne Sundsbø" userId="8d6116bd-2402-4185-af62-c702fac9a5ae" providerId="ADAL" clId="{85715A7B-E640-4339-A06D-31C07DFE01D7}" dt="2024-06-06T12:35:55.289" v="1763" actId="478"/>
          <ac:spMkLst>
            <pc:docMk/>
            <pc:sldMk cId="1582116089" sldId="877"/>
            <ac:spMk id="13" creationId="{BA5A74F5-399F-6C3F-997C-1311374E7BB2}"/>
          </ac:spMkLst>
        </pc:spChg>
        <pc:spChg chg="add mod">
          <ac:chgData name="Per-Arne Sundsbø" userId="8d6116bd-2402-4185-af62-c702fac9a5ae" providerId="ADAL" clId="{85715A7B-E640-4339-A06D-31C07DFE01D7}" dt="2024-06-06T12:38:26.601" v="1788" actId="20577"/>
          <ac:spMkLst>
            <pc:docMk/>
            <pc:sldMk cId="1582116089" sldId="877"/>
            <ac:spMk id="14" creationId="{415CC373-1433-5926-5F2A-9EF4194BD100}"/>
          </ac:spMkLst>
        </pc:spChg>
        <pc:spChg chg="mod">
          <ac:chgData name="Per-Arne Sundsbø" userId="8d6116bd-2402-4185-af62-c702fac9a5ae" providerId="ADAL" clId="{85715A7B-E640-4339-A06D-31C07DFE01D7}" dt="2024-06-06T12:16:47.643" v="1618" actId="14100"/>
          <ac:spMkLst>
            <pc:docMk/>
            <pc:sldMk cId="1582116089" sldId="877"/>
            <ac:spMk id="15" creationId="{00000000-0000-0000-0000-000000000000}"/>
          </ac:spMkLst>
        </pc:spChg>
        <pc:spChg chg="add del mod">
          <ac:chgData name="Per-Arne Sundsbø" userId="8d6116bd-2402-4185-af62-c702fac9a5ae" providerId="ADAL" clId="{85715A7B-E640-4339-A06D-31C07DFE01D7}" dt="2024-06-06T21:19:52.336" v="2709" actId="478"/>
          <ac:spMkLst>
            <pc:docMk/>
            <pc:sldMk cId="1582116089" sldId="877"/>
            <ac:spMk id="18" creationId="{7D586B7D-102E-62CD-1D6D-C8574DC3A8AF}"/>
          </ac:spMkLst>
        </pc:spChg>
        <pc:picChg chg="add mod modCrop">
          <ac:chgData name="Per-Arne Sundsbø" userId="8d6116bd-2402-4185-af62-c702fac9a5ae" providerId="ADAL" clId="{85715A7B-E640-4339-A06D-31C07DFE01D7}" dt="2024-06-06T21:20:31.123" v="2716" actId="14100"/>
          <ac:picMkLst>
            <pc:docMk/>
            <pc:sldMk cId="1582116089" sldId="877"/>
            <ac:picMk id="2" creationId="{7ABD266B-A9AC-C684-2ED0-4E1AF9725DF3}"/>
          </ac:picMkLst>
        </pc:picChg>
        <pc:picChg chg="add mod">
          <ac:chgData name="Per-Arne Sundsbø" userId="8d6116bd-2402-4185-af62-c702fac9a5ae" providerId="ADAL" clId="{85715A7B-E640-4339-A06D-31C07DFE01D7}" dt="2024-06-06T21:20:06.081" v="2712" actId="1076"/>
          <ac:picMkLst>
            <pc:docMk/>
            <pc:sldMk cId="1582116089" sldId="877"/>
            <ac:picMk id="3" creationId="{54740507-0836-C25A-BD46-3BAD1ECA05B0}"/>
          </ac:picMkLst>
        </pc:picChg>
        <pc:picChg chg="del">
          <ac:chgData name="Per-Arne Sundsbø" userId="8d6116bd-2402-4185-af62-c702fac9a5ae" providerId="ADAL" clId="{85715A7B-E640-4339-A06D-31C07DFE01D7}" dt="2024-06-06T11:16:33.956" v="1212" actId="478"/>
          <ac:picMkLst>
            <pc:docMk/>
            <pc:sldMk cId="1582116089" sldId="877"/>
            <ac:picMk id="4" creationId="{1E2A4790-E40D-3896-4022-58AC80B528E2}"/>
          </ac:picMkLst>
        </pc:picChg>
        <pc:picChg chg="add del mod">
          <ac:chgData name="Per-Arne Sundsbø" userId="8d6116bd-2402-4185-af62-c702fac9a5ae" providerId="ADAL" clId="{85715A7B-E640-4339-A06D-31C07DFE01D7}" dt="2024-06-06T11:36:33.636" v="1316" actId="478"/>
          <ac:picMkLst>
            <pc:docMk/>
            <pc:sldMk cId="1582116089" sldId="877"/>
            <ac:picMk id="6" creationId="{A45B642C-3C2A-D39F-1069-F231AAE66845}"/>
          </ac:picMkLst>
        </pc:picChg>
        <pc:picChg chg="add del">
          <ac:chgData name="Per-Arne Sundsbø" userId="8d6116bd-2402-4185-af62-c702fac9a5ae" providerId="ADAL" clId="{85715A7B-E640-4339-A06D-31C07DFE01D7}" dt="2024-06-06T12:37:27.064" v="1775" actId="22"/>
          <ac:picMkLst>
            <pc:docMk/>
            <pc:sldMk cId="1582116089" sldId="877"/>
            <ac:picMk id="17" creationId="{ABC0350A-0E28-7A68-F2A1-E71B945438D2}"/>
          </ac:picMkLst>
        </pc:picChg>
      </pc:sldChg>
      <pc:sldChg chg="addSp delSp modSp mod">
        <pc:chgData name="Per-Arne Sundsbø" userId="8d6116bd-2402-4185-af62-c702fac9a5ae" providerId="ADAL" clId="{85715A7B-E640-4339-A06D-31C07DFE01D7}" dt="2024-06-07T10:43:32.080" v="4468" actId="20577"/>
        <pc:sldMkLst>
          <pc:docMk/>
          <pc:sldMk cId="3794181864" sldId="878"/>
        </pc:sldMkLst>
        <pc:spChg chg="add del">
          <ac:chgData name="Per-Arne Sundsbø" userId="8d6116bd-2402-4185-af62-c702fac9a5ae" providerId="ADAL" clId="{85715A7B-E640-4339-A06D-31C07DFE01D7}" dt="2024-06-06T21:59:39.016" v="2962" actId="22"/>
          <ac:spMkLst>
            <pc:docMk/>
            <pc:sldMk cId="3794181864" sldId="878"/>
            <ac:spMk id="3" creationId="{39FF5046-3A39-DC6E-7800-8C35FEC117AC}"/>
          </ac:spMkLst>
        </pc:spChg>
        <pc:spChg chg="add mod">
          <ac:chgData name="Per-Arne Sundsbø" userId="8d6116bd-2402-4185-af62-c702fac9a5ae" providerId="ADAL" clId="{85715A7B-E640-4339-A06D-31C07DFE01D7}" dt="2024-06-07T10:43:32.080" v="4468" actId="20577"/>
          <ac:spMkLst>
            <pc:docMk/>
            <pc:sldMk cId="3794181864" sldId="878"/>
            <ac:spMk id="4" creationId="{C9101565-A11A-BF0F-8B7E-0DC080D0F929}"/>
          </ac:spMkLst>
        </pc:spChg>
        <pc:spChg chg="del mod">
          <ac:chgData name="Per-Arne Sundsbø" userId="8d6116bd-2402-4185-af62-c702fac9a5ae" providerId="ADAL" clId="{85715A7B-E640-4339-A06D-31C07DFE01D7}" dt="2024-06-06T22:05:16.571" v="3244" actId="478"/>
          <ac:spMkLst>
            <pc:docMk/>
            <pc:sldMk cId="3794181864" sldId="878"/>
            <ac:spMk id="5" creationId="{40FB64CB-5ED5-1EC6-93EB-44C74C68E5A3}"/>
          </ac:spMkLst>
        </pc:spChg>
        <pc:spChg chg="del">
          <ac:chgData name="Per-Arne Sundsbø" userId="8d6116bd-2402-4185-af62-c702fac9a5ae" providerId="ADAL" clId="{85715A7B-E640-4339-A06D-31C07DFE01D7}" dt="2024-06-06T22:01:58.377" v="3072" actId="478"/>
          <ac:spMkLst>
            <pc:docMk/>
            <pc:sldMk cId="3794181864" sldId="878"/>
            <ac:spMk id="7" creationId="{0E0C35A0-31B3-0887-D8BC-47D0739A8A38}"/>
          </ac:spMkLst>
        </pc:spChg>
        <pc:spChg chg="del">
          <ac:chgData name="Per-Arne Sundsbø" userId="8d6116bd-2402-4185-af62-c702fac9a5ae" providerId="ADAL" clId="{85715A7B-E640-4339-A06D-31C07DFE01D7}" dt="2024-06-06T11:44:51.053" v="1412" actId="478"/>
          <ac:spMkLst>
            <pc:docMk/>
            <pc:sldMk cId="3794181864" sldId="878"/>
            <ac:spMk id="11" creationId="{239D4C1D-2906-CEFE-57D8-C4D6CAD948B2}"/>
          </ac:spMkLst>
        </pc:spChg>
        <pc:spChg chg="mod">
          <ac:chgData name="Per-Arne Sundsbø" userId="8d6116bd-2402-4185-af62-c702fac9a5ae" providerId="ADAL" clId="{85715A7B-E640-4339-A06D-31C07DFE01D7}" dt="2024-06-06T21:59:22.937" v="2960" actId="20577"/>
          <ac:spMkLst>
            <pc:docMk/>
            <pc:sldMk cId="3794181864" sldId="878"/>
            <ac:spMk id="15" creationId="{00000000-0000-0000-0000-000000000000}"/>
          </ac:spMkLst>
        </pc:spChg>
        <pc:picChg chg="del">
          <ac:chgData name="Per-Arne Sundsbø" userId="8d6116bd-2402-4185-af62-c702fac9a5ae" providerId="ADAL" clId="{85715A7B-E640-4339-A06D-31C07DFE01D7}" dt="2024-06-06T11:44:49.470" v="1411" actId="478"/>
          <ac:picMkLst>
            <pc:docMk/>
            <pc:sldMk cId="3794181864" sldId="878"/>
            <ac:picMk id="4" creationId="{1E2A4790-E40D-3896-4022-58AC80B528E2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6T12:32:02.322" v="1706" actId="14100"/>
        <pc:sldMkLst>
          <pc:docMk/>
          <pc:sldMk cId="3377829824" sldId="879"/>
        </pc:sldMkLst>
        <pc:spChg chg="add mod">
          <ac:chgData name="Per-Arne Sundsbø" userId="8d6116bd-2402-4185-af62-c702fac9a5ae" providerId="ADAL" clId="{85715A7B-E640-4339-A06D-31C07DFE01D7}" dt="2024-06-06T12:27:55.730" v="1648" actId="14100"/>
          <ac:spMkLst>
            <pc:docMk/>
            <pc:sldMk cId="3377829824" sldId="879"/>
            <ac:spMk id="6" creationId="{9CDF7177-3131-3E03-DE81-6B97863431AB}"/>
          </ac:spMkLst>
        </pc:spChg>
        <pc:spChg chg="add del mod">
          <ac:chgData name="Per-Arne Sundsbø" userId="8d6116bd-2402-4185-af62-c702fac9a5ae" providerId="ADAL" clId="{85715A7B-E640-4339-A06D-31C07DFE01D7}" dt="2024-06-06T12:31:27.134" v="1702" actId="1076"/>
          <ac:spMkLst>
            <pc:docMk/>
            <pc:sldMk cId="3377829824" sldId="879"/>
            <ac:spMk id="8" creationId="{D84CCB9F-FF54-2D3E-169F-300B0E25D61B}"/>
          </ac:spMkLst>
        </pc:spChg>
        <pc:spChg chg="mod">
          <ac:chgData name="Per-Arne Sundsbø" userId="8d6116bd-2402-4185-af62-c702fac9a5ae" providerId="ADAL" clId="{85715A7B-E640-4339-A06D-31C07DFE01D7}" dt="2024-06-06T12:32:02.322" v="1706" actId="14100"/>
          <ac:spMkLst>
            <pc:docMk/>
            <pc:sldMk cId="3377829824" sldId="879"/>
            <ac:spMk id="9" creationId="{CD26D541-A545-ABCE-421E-1FF259952383}"/>
          </ac:spMkLst>
        </pc:spChg>
        <pc:spChg chg="mod">
          <ac:chgData name="Per-Arne Sundsbø" userId="8d6116bd-2402-4185-af62-c702fac9a5ae" providerId="ADAL" clId="{85715A7B-E640-4339-A06D-31C07DFE01D7}" dt="2024-06-06T12:17:05.152" v="1638" actId="14100"/>
          <ac:spMkLst>
            <pc:docMk/>
            <pc:sldMk cId="3377829824" sldId="879"/>
            <ac:spMk id="15" creationId="{00000000-0000-0000-0000-000000000000}"/>
          </ac:spMkLst>
        </pc:spChg>
        <pc:picChg chg="del">
          <ac:chgData name="Per-Arne Sundsbø" userId="8d6116bd-2402-4185-af62-c702fac9a5ae" providerId="ADAL" clId="{85715A7B-E640-4339-A06D-31C07DFE01D7}" dt="2024-06-06T11:58:56.513" v="1466" actId="478"/>
          <ac:picMkLst>
            <pc:docMk/>
            <pc:sldMk cId="3377829824" sldId="879"/>
            <ac:picMk id="2" creationId="{7ABD266B-A9AC-C684-2ED0-4E1AF9725DF3}"/>
          </ac:picMkLst>
        </pc:picChg>
        <pc:picChg chg="del">
          <ac:chgData name="Per-Arne Sundsbø" userId="8d6116bd-2402-4185-af62-c702fac9a5ae" providerId="ADAL" clId="{85715A7B-E640-4339-A06D-31C07DFE01D7}" dt="2024-06-06T11:58:57.243" v="1467" actId="478"/>
          <ac:picMkLst>
            <pc:docMk/>
            <pc:sldMk cId="3377829824" sldId="879"/>
            <ac:picMk id="3" creationId="{54740507-0836-C25A-BD46-3BAD1ECA05B0}"/>
          </ac:picMkLst>
        </pc:picChg>
        <pc:picChg chg="add mod">
          <ac:chgData name="Per-Arne Sundsbø" userId="8d6116bd-2402-4185-af62-c702fac9a5ae" providerId="ADAL" clId="{85715A7B-E640-4339-A06D-31C07DFE01D7}" dt="2024-06-06T12:31:30.074" v="1703" actId="1076"/>
          <ac:picMkLst>
            <pc:docMk/>
            <pc:sldMk cId="3377829824" sldId="879"/>
            <ac:picMk id="4" creationId="{D9C3E4C3-057A-3BD6-CF33-3722E30B75A9}"/>
          </ac:picMkLst>
        </pc:picChg>
        <pc:picChg chg="add del mod">
          <ac:chgData name="Per-Arne Sundsbø" userId="8d6116bd-2402-4185-af62-c702fac9a5ae" providerId="ADAL" clId="{85715A7B-E640-4339-A06D-31C07DFE01D7}" dt="2024-06-06T12:27:44.996" v="1645" actId="478"/>
          <ac:picMkLst>
            <pc:docMk/>
            <pc:sldMk cId="3377829824" sldId="879"/>
            <ac:picMk id="7" creationId="{C9D5C8AC-6DE7-55A9-A0A8-11CFF816F0E2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6T12:46:56.182" v="1889" actId="1076"/>
        <pc:sldMkLst>
          <pc:docMk/>
          <pc:sldMk cId="1505969978" sldId="880"/>
        </pc:sldMkLst>
        <pc:spChg chg="del">
          <ac:chgData name="Per-Arne Sundsbø" userId="8d6116bd-2402-4185-af62-c702fac9a5ae" providerId="ADAL" clId="{85715A7B-E640-4339-A06D-31C07DFE01D7}" dt="2024-06-06T12:30:28.217" v="1697" actId="478"/>
          <ac:spMkLst>
            <pc:docMk/>
            <pc:sldMk cId="1505969978" sldId="880"/>
            <ac:spMk id="6" creationId="{9CDF7177-3131-3E03-DE81-6B97863431AB}"/>
          </ac:spMkLst>
        </pc:spChg>
        <pc:spChg chg="mod">
          <ac:chgData name="Per-Arne Sundsbø" userId="8d6116bd-2402-4185-af62-c702fac9a5ae" providerId="ADAL" clId="{85715A7B-E640-4339-A06D-31C07DFE01D7}" dt="2024-06-06T12:41:40.560" v="1836" actId="20577"/>
          <ac:spMkLst>
            <pc:docMk/>
            <pc:sldMk cId="1505969978" sldId="880"/>
            <ac:spMk id="8" creationId="{D84CCB9F-FF54-2D3E-169F-300B0E25D61B}"/>
          </ac:spMkLst>
        </pc:spChg>
        <pc:spChg chg="mod">
          <ac:chgData name="Per-Arne Sundsbø" userId="8d6116bd-2402-4185-af62-c702fac9a5ae" providerId="ADAL" clId="{85715A7B-E640-4339-A06D-31C07DFE01D7}" dt="2024-06-06T12:45:13.923" v="1864" actId="20577"/>
          <ac:spMkLst>
            <pc:docMk/>
            <pc:sldMk cId="1505969978" sldId="880"/>
            <ac:spMk id="9" creationId="{CD26D541-A545-ABCE-421E-1FF259952383}"/>
          </ac:spMkLst>
        </pc:spChg>
        <pc:spChg chg="mod">
          <ac:chgData name="Per-Arne Sundsbø" userId="8d6116bd-2402-4185-af62-c702fac9a5ae" providerId="ADAL" clId="{85715A7B-E640-4339-A06D-31C07DFE01D7}" dt="2024-06-06T12:30:22.287" v="1696" actId="20577"/>
          <ac:spMkLst>
            <pc:docMk/>
            <pc:sldMk cId="1505969978" sldId="880"/>
            <ac:spMk id="15" creationId="{00000000-0000-0000-0000-000000000000}"/>
          </ac:spMkLst>
        </pc:spChg>
        <pc:picChg chg="add mod modCrop">
          <ac:chgData name="Per-Arne Sundsbø" userId="8d6116bd-2402-4185-af62-c702fac9a5ae" providerId="ADAL" clId="{85715A7B-E640-4339-A06D-31C07DFE01D7}" dt="2024-06-06T12:46:14.884" v="1880" actId="1076"/>
          <ac:picMkLst>
            <pc:docMk/>
            <pc:sldMk cId="1505969978" sldId="880"/>
            <ac:picMk id="2" creationId="{7FDD90D7-D2DB-5C0D-9A8E-2DD478D2D6B3}"/>
          </ac:picMkLst>
        </pc:picChg>
        <pc:picChg chg="add mod modCrop">
          <ac:chgData name="Per-Arne Sundsbø" userId="8d6116bd-2402-4185-af62-c702fac9a5ae" providerId="ADAL" clId="{85715A7B-E640-4339-A06D-31C07DFE01D7}" dt="2024-06-06T12:41:32.400" v="1831"/>
          <ac:picMkLst>
            <pc:docMk/>
            <pc:sldMk cId="1505969978" sldId="880"/>
            <ac:picMk id="3" creationId="{D5AB9B76-382A-1EB4-769F-9489ECC05557}"/>
          </ac:picMkLst>
        </pc:picChg>
        <pc:picChg chg="del">
          <ac:chgData name="Per-Arne Sundsbø" userId="8d6116bd-2402-4185-af62-c702fac9a5ae" providerId="ADAL" clId="{85715A7B-E640-4339-A06D-31C07DFE01D7}" dt="2024-06-06T12:29:22.011" v="1650" actId="478"/>
          <ac:picMkLst>
            <pc:docMk/>
            <pc:sldMk cId="1505969978" sldId="880"/>
            <ac:picMk id="4" creationId="{D9C3E4C3-057A-3BD6-CF33-3722E30B75A9}"/>
          </ac:picMkLst>
        </pc:picChg>
        <pc:picChg chg="add mod modCrop">
          <ac:chgData name="Per-Arne Sundsbø" userId="8d6116bd-2402-4185-af62-c702fac9a5ae" providerId="ADAL" clId="{85715A7B-E640-4339-A06D-31C07DFE01D7}" dt="2024-06-06T12:46:56.182" v="1889" actId="1076"/>
          <ac:picMkLst>
            <pc:docMk/>
            <pc:sldMk cId="1505969978" sldId="880"/>
            <ac:picMk id="5" creationId="{68ABFFB6-2CC4-7880-A91D-35E63CF3703B}"/>
          </ac:picMkLst>
        </pc:picChg>
      </pc:sldChg>
      <pc:sldChg chg="addSp delSp modSp add mod ord">
        <pc:chgData name="Per-Arne Sundsbø" userId="8d6116bd-2402-4185-af62-c702fac9a5ae" providerId="ADAL" clId="{85715A7B-E640-4339-A06D-31C07DFE01D7}" dt="2024-06-07T07:36:33.857" v="3500" actId="20577"/>
        <pc:sldMkLst>
          <pc:docMk/>
          <pc:sldMk cId="2467302743" sldId="881"/>
        </pc:sldMkLst>
        <pc:spChg chg="del mod">
          <ac:chgData name="Per-Arne Sundsbø" userId="8d6116bd-2402-4185-af62-c702fac9a5ae" providerId="ADAL" clId="{85715A7B-E640-4339-A06D-31C07DFE01D7}" dt="2024-06-06T12:47:15.561" v="1893" actId="478"/>
          <ac:spMkLst>
            <pc:docMk/>
            <pc:sldMk cId="2467302743" sldId="881"/>
            <ac:spMk id="6" creationId="{9CDF7177-3131-3E03-DE81-6B97863431AB}"/>
          </ac:spMkLst>
        </pc:spChg>
        <pc:spChg chg="mod">
          <ac:chgData name="Per-Arne Sundsbø" userId="8d6116bd-2402-4185-af62-c702fac9a5ae" providerId="ADAL" clId="{85715A7B-E640-4339-A06D-31C07DFE01D7}" dt="2024-06-07T07:36:33.857" v="3500" actId="20577"/>
          <ac:spMkLst>
            <pc:docMk/>
            <pc:sldMk cId="2467302743" sldId="881"/>
            <ac:spMk id="8" creationId="{D84CCB9F-FF54-2D3E-169F-300B0E25D61B}"/>
          </ac:spMkLst>
        </pc:spChg>
        <pc:spChg chg="mod ord">
          <ac:chgData name="Per-Arne Sundsbø" userId="8d6116bd-2402-4185-af62-c702fac9a5ae" providerId="ADAL" clId="{85715A7B-E640-4339-A06D-31C07DFE01D7}" dt="2024-06-06T13:16:18.093" v="2262" actId="255"/>
          <ac:spMkLst>
            <pc:docMk/>
            <pc:sldMk cId="2467302743" sldId="881"/>
            <ac:spMk id="9" creationId="{CD26D541-A545-ABCE-421E-1FF259952383}"/>
          </ac:spMkLst>
        </pc:spChg>
        <pc:spChg chg="mod">
          <ac:chgData name="Per-Arne Sundsbø" userId="8d6116bd-2402-4185-af62-c702fac9a5ae" providerId="ADAL" clId="{85715A7B-E640-4339-A06D-31C07DFE01D7}" dt="2024-06-06T12:49:44.313" v="1925" actId="20577"/>
          <ac:spMkLst>
            <pc:docMk/>
            <pc:sldMk cId="2467302743" sldId="881"/>
            <ac:spMk id="15" creationId="{00000000-0000-0000-0000-000000000000}"/>
          </ac:spMkLst>
        </pc:spChg>
        <pc:picChg chg="add mod">
          <ac:chgData name="Per-Arne Sundsbø" userId="8d6116bd-2402-4185-af62-c702fac9a5ae" providerId="ADAL" clId="{85715A7B-E640-4339-A06D-31C07DFE01D7}" dt="2024-06-06T13:18:09.547" v="2284" actId="14100"/>
          <ac:picMkLst>
            <pc:docMk/>
            <pc:sldMk cId="2467302743" sldId="881"/>
            <ac:picMk id="2" creationId="{718A07AE-1561-01A2-C25A-83847BE0A0F7}"/>
          </ac:picMkLst>
        </pc:picChg>
        <pc:picChg chg="add del mod">
          <ac:chgData name="Per-Arne Sundsbø" userId="8d6116bd-2402-4185-af62-c702fac9a5ae" providerId="ADAL" clId="{85715A7B-E640-4339-A06D-31C07DFE01D7}" dt="2024-06-07T07:35:54.359" v="3492" actId="478"/>
          <ac:picMkLst>
            <pc:docMk/>
            <pc:sldMk cId="2467302743" sldId="881"/>
            <ac:picMk id="3" creationId="{7C5DE4AD-6B73-2E27-1E6F-052F2432BC1E}"/>
          </ac:picMkLst>
        </pc:picChg>
        <pc:picChg chg="add del">
          <ac:chgData name="Per-Arne Sundsbø" userId="8d6116bd-2402-4185-af62-c702fac9a5ae" providerId="ADAL" clId="{85715A7B-E640-4339-A06D-31C07DFE01D7}" dt="2024-06-07T07:36:02.091" v="3494" actId="478"/>
          <ac:picMkLst>
            <pc:docMk/>
            <pc:sldMk cId="2467302743" sldId="881"/>
            <ac:picMk id="4" creationId="{2F413B8D-0360-34F5-BC97-B79609A72CA3}"/>
          </ac:picMkLst>
        </pc:picChg>
        <pc:picChg chg="del mod">
          <ac:chgData name="Per-Arne Sundsbø" userId="8d6116bd-2402-4185-af62-c702fac9a5ae" providerId="ADAL" clId="{85715A7B-E640-4339-A06D-31C07DFE01D7}" dt="2024-06-06T12:47:13.874" v="1891" actId="478"/>
          <ac:picMkLst>
            <pc:docMk/>
            <pc:sldMk cId="2467302743" sldId="881"/>
            <ac:picMk id="4" creationId="{D9C3E4C3-057A-3BD6-CF33-3722E30B75A9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7T07:27:47.231" v="3438" actId="1076"/>
        <pc:sldMkLst>
          <pc:docMk/>
          <pc:sldMk cId="1447062835" sldId="882"/>
        </pc:sldMkLst>
        <pc:spChg chg="add del">
          <ac:chgData name="Per-Arne Sundsbø" userId="8d6116bd-2402-4185-af62-c702fac9a5ae" providerId="ADAL" clId="{85715A7B-E640-4339-A06D-31C07DFE01D7}" dt="2024-06-06T21:32:10.099" v="2785" actId="22"/>
          <ac:spMkLst>
            <pc:docMk/>
            <pc:sldMk cId="1447062835" sldId="882"/>
            <ac:spMk id="3" creationId="{D4417826-FD13-E110-1C7B-C2A18924C70A}"/>
          </ac:spMkLst>
        </pc:spChg>
        <pc:spChg chg="add del">
          <ac:chgData name="Per-Arne Sundsbø" userId="8d6116bd-2402-4185-af62-c702fac9a5ae" providerId="ADAL" clId="{85715A7B-E640-4339-A06D-31C07DFE01D7}" dt="2024-06-06T21:32:32.745" v="2787" actId="478"/>
          <ac:spMkLst>
            <pc:docMk/>
            <pc:sldMk cId="1447062835" sldId="882"/>
            <ac:spMk id="5" creationId="{E9A51A55-E1AD-C9A9-DC97-F44DA8F683DE}"/>
          </ac:spMkLst>
        </pc:spChg>
        <pc:spChg chg="mod">
          <ac:chgData name="Per-Arne Sundsbø" userId="8d6116bd-2402-4185-af62-c702fac9a5ae" providerId="ADAL" clId="{85715A7B-E640-4339-A06D-31C07DFE01D7}" dt="2024-06-07T07:27:33.127" v="3435" actId="20577"/>
          <ac:spMkLst>
            <pc:docMk/>
            <pc:sldMk cId="1447062835" sldId="882"/>
            <ac:spMk id="8" creationId="{D84CCB9F-FF54-2D3E-169F-300B0E25D61B}"/>
          </ac:spMkLst>
        </pc:spChg>
        <pc:spChg chg="del mod">
          <ac:chgData name="Per-Arne Sundsbø" userId="8d6116bd-2402-4185-af62-c702fac9a5ae" providerId="ADAL" clId="{85715A7B-E640-4339-A06D-31C07DFE01D7}" dt="2024-06-06T21:32:04.808" v="2783" actId="478"/>
          <ac:spMkLst>
            <pc:docMk/>
            <pc:sldMk cId="1447062835" sldId="882"/>
            <ac:spMk id="9" creationId="{CD26D541-A545-ABCE-421E-1FF259952383}"/>
          </ac:spMkLst>
        </pc:spChg>
        <pc:spChg chg="add del mod">
          <ac:chgData name="Per-Arne Sundsbø" userId="8d6116bd-2402-4185-af62-c702fac9a5ae" providerId="ADAL" clId="{85715A7B-E640-4339-A06D-31C07DFE01D7}" dt="2024-06-07T07:25:47.763" v="3422" actId="478"/>
          <ac:spMkLst>
            <pc:docMk/>
            <pc:sldMk cId="1447062835" sldId="882"/>
            <ac:spMk id="12" creationId="{1B02F3C1-A1A6-0007-C6D2-BC322946A8F3}"/>
          </ac:spMkLst>
        </pc:spChg>
        <pc:graphicFrameChg chg="add mod modGraphic">
          <ac:chgData name="Per-Arne Sundsbø" userId="8d6116bd-2402-4185-af62-c702fac9a5ae" providerId="ADAL" clId="{85715A7B-E640-4339-A06D-31C07DFE01D7}" dt="2024-06-06T21:53:41.525" v="2889" actId="1076"/>
          <ac:graphicFrameMkLst>
            <pc:docMk/>
            <pc:sldMk cId="1447062835" sldId="882"/>
            <ac:graphicFrameMk id="10" creationId="{3849BD85-725E-E005-7AB0-315DD8539E7C}"/>
          </ac:graphicFrameMkLst>
        </pc:graphicFrameChg>
        <pc:picChg chg="del">
          <ac:chgData name="Per-Arne Sundsbø" userId="8d6116bd-2402-4185-af62-c702fac9a5ae" providerId="ADAL" clId="{85715A7B-E640-4339-A06D-31C07DFE01D7}" dt="2024-06-06T13:17:59.458" v="2282" actId="478"/>
          <ac:picMkLst>
            <pc:docMk/>
            <pc:sldMk cId="1447062835" sldId="882"/>
            <ac:picMk id="2" creationId="{718A07AE-1561-01A2-C25A-83847BE0A0F7}"/>
          </ac:picMkLst>
        </pc:picChg>
        <pc:picChg chg="add del">
          <ac:chgData name="Per-Arne Sundsbø" userId="8d6116bd-2402-4185-af62-c702fac9a5ae" providerId="ADAL" clId="{85715A7B-E640-4339-A06D-31C07DFE01D7}" dt="2024-06-06T21:32:55.586" v="2789" actId="478"/>
          <ac:picMkLst>
            <pc:docMk/>
            <pc:sldMk cId="1447062835" sldId="882"/>
            <ac:picMk id="7" creationId="{5A0B8DC6-97B6-0A25-C19B-1934DE0B3CA0}"/>
          </ac:picMkLst>
        </pc:picChg>
        <pc:picChg chg="add mod">
          <ac:chgData name="Per-Arne Sundsbø" userId="8d6116bd-2402-4185-af62-c702fac9a5ae" providerId="ADAL" clId="{85715A7B-E640-4339-A06D-31C07DFE01D7}" dt="2024-06-07T07:27:47.231" v="3438" actId="1076"/>
          <ac:picMkLst>
            <pc:docMk/>
            <pc:sldMk cId="1447062835" sldId="882"/>
            <ac:picMk id="11" creationId="{DAF8BE68-AA9A-D5CF-5969-F8601CFF48F8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7T08:51:04.561" v="3922" actId="1076"/>
        <pc:sldMkLst>
          <pc:docMk/>
          <pc:sldMk cId="4205528002" sldId="883"/>
        </pc:sldMkLst>
        <pc:spChg chg="add mod">
          <ac:chgData name="Per-Arne Sundsbø" userId="8d6116bd-2402-4185-af62-c702fac9a5ae" providerId="ADAL" clId="{85715A7B-E640-4339-A06D-31C07DFE01D7}" dt="2024-06-07T08:50:56.392" v="3920" actId="1076"/>
          <ac:spMkLst>
            <pc:docMk/>
            <pc:sldMk cId="4205528002" sldId="883"/>
            <ac:spMk id="4" creationId="{16CA015A-0E80-0EA9-111A-EC7E2B8AB162}"/>
          </ac:spMkLst>
        </pc:spChg>
        <pc:spChg chg="del">
          <ac:chgData name="Per-Arne Sundsbø" userId="8d6116bd-2402-4185-af62-c702fac9a5ae" providerId="ADAL" clId="{85715A7B-E640-4339-A06D-31C07DFE01D7}" dt="2024-06-07T08:50:37.007" v="3913" actId="478"/>
          <ac:spMkLst>
            <pc:docMk/>
            <pc:sldMk cId="4205528002" sldId="883"/>
            <ac:spMk id="8" creationId="{D84CCB9F-FF54-2D3E-169F-300B0E25D61B}"/>
          </ac:spMkLst>
        </pc:spChg>
        <pc:spChg chg="mod">
          <ac:chgData name="Per-Arne Sundsbø" userId="8d6116bd-2402-4185-af62-c702fac9a5ae" providerId="ADAL" clId="{85715A7B-E640-4339-A06D-31C07DFE01D7}" dt="2024-06-07T08:38:31.992" v="3765" actId="20577"/>
          <ac:spMkLst>
            <pc:docMk/>
            <pc:sldMk cId="4205528002" sldId="883"/>
            <ac:spMk id="9" creationId="{CD26D541-A545-ABCE-421E-1FF259952383}"/>
          </ac:spMkLst>
        </pc:spChg>
        <pc:spChg chg="mod">
          <ac:chgData name="Per-Arne Sundsbø" userId="8d6116bd-2402-4185-af62-c702fac9a5ae" providerId="ADAL" clId="{85715A7B-E640-4339-A06D-31C07DFE01D7}" dt="2024-06-06T21:25:39.217" v="2749" actId="20577"/>
          <ac:spMkLst>
            <pc:docMk/>
            <pc:sldMk cId="4205528002" sldId="883"/>
            <ac:spMk id="15" creationId="{00000000-0000-0000-0000-000000000000}"/>
          </ac:spMkLst>
        </pc:spChg>
        <pc:picChg chg="del">
          <ac:chgData name="Per-Arne Sundsbø" userId="8d6116bd-2402-4185-af62-c702fac9a5ae" providerId="ADAL" clId="{85715A7B-E640-4339-A06D-31C07DFE01D7}" dt="2024-06-06T13:19:06.014" v="2286" actId="478"/>
          <ac:picMkLst>
            <pc:docMk/>
            <pc:sldMk cId="4205528002" sldId="883"/>
            <ac:picMk id="2" creationId="{718A07AE-1561-01A2-C25A-83847BE0A0F7}"/>
          </ac:picMkLst>
        </pc:picChg>
        <pc:picChg chg="add mod">
          <ac:chgData name="Per-Arne Sundsbø" userId="8d6116bd-2402-4185-af62-c702fac9a5ae" providerId="ADAL" clId="{85715A7B-E640-4339-A06D-31C07DFE01D7}" dt="2024-06-07T08:50:27.493" v="3910" actId="14100"/>
          <ac:picMkLst>
            <pc:docMk/>
            <pc:sldMk cId="4205528002" sldId="883"/>
            <ac:picMk id="3" creationId="{B90DD740-FF8B-7745-1175-B1171251E828}"/>
          </ac:picMkLst>
        </pc:picChg>
        <pc:picChg chg="add mod">
          <ac:chgData name="Per-Arne Sundsbø" userId="8d6116bd-2402-4185-af62-c702fac9a5ae" providerId="ADAL" clId="{85715A7B-E640-4339-A06D-31C07DFE01D7}" dt="2024-06-07T08:51:04.561" v="3922" actId="1076"/>
          <ac:picMkLst>
            <pc:docMk/>
            <pc:sldMk cId="4205528002" sldId="883"/>
            <ac:picMk id="23" creationId="{3124B632-A36A-5E1F-4A60-4700B1CD1B96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7T07:35:07.261" v="3488" actId="20577"/>
        <pc:sldMkLst>
          <pc:docMk/>
          <pc:sldMk cId="2664303015" sldId="884"/>
        </pc:sldMkLst>
        <pc:spChg chg="add mod">
          <ac:chgData name="Per-Arne Sundsbø" userId="8d6116bd-2402-4185-af62-c702fac9a5ae" providerId="ADAL" clId="{85715A7B-E640-4339-A06D-31C07DFE01D7}" dt="2024-06-07T07:35:07.261" v="3488" actId="20577"/>
          <ac:spMkLst>
            <pc:docMk/>
            <pc:sldMk cId="2664303015" sldId="884"/>
            <ac:spMk id="2" creationId="{49E1E173-E812-C906-8F58-F2331A4E3FE7}"/>
          </ac:spMkLst>
        </pc:spChg>
        <pc:spChg chg="mod">
          <ac:chgData name="Per-Arne Sundsbø" userId="8d6116bd-2402-4185-af62-c702fac9a5ae" providerId="ADAL" clId="{85715A7B-E640-4339-A06D-31C07DFE01D7}" dt="2024-06-06T21:57:18.898" v="2915"/>
          <ac:spMkLst>
            <pc:docMk/>
            <pc:sldMk cId="2664303015" sldId="884"/>
            <ac:spMk id="6" creationId="{56DAF815-0AB3-0C9E-BC0F-EE4219E4E304}"/>
          </ac:spMkLst>
        </pc:spChg>
        <pc:spChg chg="del mod">
          <ac:chgData name="Per-Arne Sundsbø" userId="8d6116bd-2402-4185-af62-c702fac9a5ae" providerId="ADAL" clId="{85715A7B-E640-4339-A06D-31C07DFE01D7}" dt="2024-06-06T21:57:14.701" v="2912" actId="478"/>
          <ac:spMkLst>
            <pc:docMk/>
            <pc:sldMk cId="2664303015" sldId="884"/>
            <ac:spMk id="8" creationId="{D84CCB9F-FF54-2D3E-169F-300B0E25D61B}"/>
          </ac:spMkLst>
        </pc:spChg>
        <pc:spChg chg="del">
          <ac:chgData name="Per-Arne Sundsbø" userId="8d6116bd-2402-4185-af62-c702fac9a5ae" providerId="ADAL" clId="{85715A7B-E640-4339-A06D-31C07DFE01D7}" dt="2024-06-06T21:57:24.170" v="2917" actId="478"/>
          <ac:spMkLst>
            <pc:docMk/>
            <pc:sldMk cId="2664303015" sldId="884"/>
            <ac:spMk id="9" creationId="{CD26D541-A545-ABCE-421E-1FF259952383}"/>
          </ac:spMkLst>
        </pc:spChg>
        <pc:grpChg chg="add mod">
          <ac:chgData name="Per-Arne Sundsbø" userId="8d6116bd-2402-4185-af62-c702fac9a5ae" providerId="ADAL" clId="{85715A7B-E640-4339-A06D-31C07DFE01D7}" dt="2024-06-06T21:58:50.145" v="2935" actId="14100"/>
          <ac:grpSpMkLst>
            <pc:docMk/>
            <pc:sldMk cId="2664303015" sldId="884"/>
            <ac:grpSpMk id="4" creationId="{47269C2D-177B-ED28-46BD-9E9934BD02E5}"/>
          </ac:grpSpMkLst>
        </pc:grpChg>
        <pc:picChg chg="del">
          <ac:chgData name="Per-Arne Sundsbø" userId="8d6116bd-2402-4185-af62-c702fac9a5ae" providerId="ADAL" clId="{85715A7B-E640-4339-A06D-31C07DFE01D7}" dt="2024-06-06T21:57:16.221" v="2914" actId="478"/>
          <ac:picMkLst>
            <pc:docMk/>
            <pc:sldMk cId="2664303015" sldId="884"/>
            <ac:picMk id="2" creationId="{7ABD266B-A9AC-C684-2ED0-4E1AF9725DF3}"/>
          </ac:picMkLst>
        </pc:picChg>
        <pc:picChg chg="del">
          <ac:chgData name="Per-Arne Sundsbø" userId="8d6116bd-2402-4185-af62-c702fac9a5ae" providerId="ADAL" clId="{85715A7B-E640-4339-A06D-31C07DFE01D7}" dt="2024-06-06T21:57:15.519" v="2913" actId="478"/>
          <ac:picMkLst>
            <pc:docMk/>
            <pc:sldMk cId="2664303015" sldId="884"/>
            <ac:picMk id="3" creationId="{54740507-0836-C25A-BD46-3BAD1ECA05B0}"/>
          </ac:picMkLst>
        </pc:picChg>
        <pc:picChg chg="mod">
          <ac:chgData name="Per-Arne Sundsbø" userId="8d6116bd-2402-4185-af62-c702fac9a5ae" providerId="ADAL" clId="{85715A7B-E640-4339-A06D-31C07DFE01D7}" dt="2024-06-06T21:57:18.898" v="2915"/>
          <ac:picMkLst>
            <pc:docMk/>
            <pc:sldMk cId="2664303015" sldId="884"/>
            <ac:picMk id="5" creationId="{4EA7EE84-2DA8-3E12-E883-9C47F04E94CB}"/>
          </ac:picMkLst>
        </pc:picChg>
        <pc:picChg chg="add mod">
          <ac:chgData name="Per-Arne Sundsbø" userId="8d6116bd-2402-4185-af62-c702fac9a5ae" providerId="ADAL" clId="{85715A7B-E640-4339-A06D-31C07DFE01D7}" dt="2024-06-06T21:58:45.535" v="2934" actId="1076"/>
          <ac:picMkLst>
            <pc:docMk/>
            <pc:sldMk cId="2664303015" sldId="884"/>
            <ac:picMk id="7" creationId="{78AC581B-81E4-7A59-6287-5DB2FF1B8C3F}"/>
          </ac:picMkLst>
        </pc:picChg>
      </pc:sldChg>
      <pc:sldChg chg="add">
        <pc:chgData name="Per-Arne Sundsbø" userId="8d6116bd-2402-4185-af62-c702fac9a5ae" providerId="ADAL" clId="{85715A7B-E640-4339-A06D-31C07DFE01D7}" dt="2024-06-07T07:02:36.949" v="3255" actId="2890"/>
        <pc:sldMkLst>
          <pc:docMk/>
          <pc:sldMk cId="4053098003" sldId="885"/>
        </pc:sldMkLst>
      </pc:sldChg>
      <pc:sldChg chg="addSp delSp modSp add mod">
        <pc:chgData name="Per-Arne Sundsbø" userId="8d6116bd-2402-4185-af62-c702fac9a5ae" providerId="ADAL" clId="{85715A7B-E640-4339-A06D-31C07DFE01D7}" dt="2024-06-07T11:50:07.131" v="4494" actId="2711"/>
        <pc:sldMkLst>
          <pc:docMk/>
          <pc:sldMk cId="3719711969" sldId="886"/>
        </pc:sldMkLst>
        <pc:spChg chg="del">
          <ac:chgData name="Per-Arne Sundsbø" userId="8d6116bd-2402-4185-af62-c702fac9a5ae" providerId="ADAL" clId="{85715A7B-E640-4339-A06D-31C07DFE01D7}" dt="2024-06-07T11:49:19.773" v="4491" actId="478"/>
          <ac:spMkLst>
            <pc:docMk/>
            <pc:sldMk cId="3719711969" sldId="886"/>
            <ac:spMk id="2" creationId="{A0346D6A-F68E-4EA0-B992-ADA33DC7D940}"/>
          </ac:spMkLst>
        </pc:spChg>
        <pc:spChg chg="add mod">
          <ac:chgData name="Per-Arne Sundsbø" userId="8d6116bd-2402-4185-af62-c702fac9a5ae" providerId="ADAL" clId="{85715A7B-E640-4339-A06D-31C07DFE01D7}" dt="2024-06-07T11:49:16.395" v="4490"/>
          <ac:spMkLst>
            <pc:docMk/>
            <pc:sldMk cId="3719711969" sldId="886"/>
            <ac:spMk id="3" creationId="{349F6DC6-21CE-B076-7590-8220DAADF75A}"/>
          </ac:spMkLst>
        </pc:spChg>
        <pc:spChg chg="mod">
          <ac:chgData name="Per-Arne Sundsbø" userId="8d6116bd-2402-4185-af62-c702fac9a5ae" providerId="ADAL" clId="{85715A7B-E640-4339-A06D-31C07DFE01D7}" dt="2024-06-07T11:50:07.131" v="4494" actId="2711"/>
          <ac:spMkLst>
            <pc:docMk/>
            <pc:sldMk cId="3719711969" sldId="886"/>
            <ac:spMk id="5" creationId="{CD4C737B-2149-F6B5-EE17-E62AC44ED4D8}"/>
          </ac:spMkLst>
        </pc:spChg>
        <pc:spChg chg="add del mod">
          <ac:chgData name="Per-Arne Sundsbø" userId="8d6116bd-2402-4185-af62-c702fac9a5ae" providerId="ADAL" clId="{85715A7B-E640-4339-A06D-31C07DFE01D7}" dt="2024-06-07T11:49:21.177" v="4492" actId="478"/>
          <ac:spMkLst>
            <pc:docMk/>
            <pc:sldMk cId="3719711969" sldId="886"/>
            <ac:spMk id="7" creationId="{30F4E44E-CC0C-565E-4AD8-8B0D87DBE529}"/>
          </ac:spMkLst>
        </pc:spChg>
        <pc:spChg chg="mod">
          <ac:chgData name="Per-Arne Sundsbø" userId="8d6116bd-2402-4185-af62-c702fac9a5ae" providerId="ADAL" clId="{85715A7B-E640-4339-A06D-31C07DFE01D7}" dt="2024-06-07T11:50:07.131" v="4494" actId="2711"/>
          <ac:spMkLst>
            <pc:docMk/>
            <pc:sldMk cId="3719711969" sldId="886"/>
            <ac:spMk id="15" creationId="{9D1DB090-F2B7-6E69-1CC3-137B7549C72B}"/>
          </ac:spMkLst>
        </pc:spChg>
        <pc:grpChg chg="mod">
          <ac:chgData name="Per-Arne Sundsbø" userId="8d6116bd-2402-4185-af62-c702fac9a5ae" providerId="ADAL" clId="{85715A7B-E640-4339-A06D-31C07DFE01D7}" dt="2024-06-07T11:50:07.131" v="4494" actId="2711"/>
          <ac:grpSpMkLst>
            <pc:docMk/>
            <pc:sldMk cId="3719711969" sldId="886"/>
            <ac:grpSpMk id="10" creationId="{12430EFE-9F3F-49D6-824E-7F5F9FD62A5E}"/>
          </ac:grpSpMkLst>
        </pc:grpChg>
        <pc:grpChg chg="mod">
          <ac:chgData name="Per-Arne Sundsbø" userId="8d6116bd-2402-4185-af62-c702fac9a5ae" providerId="ADAL" clId="{85715A7B-E640-4339-A06D-31C07DFE01D7}" dt="2024-06-07T11:50:07.131" v="4494" actId="2711"/>
          <ac:grpSpMkLst>
            <pc:docMk/>
            <pc:sldMk cId="3719711969" sldId="886"/>
            <ac:grpSpMk id="17" creationId="{1786E601-396F-7EE7-F61C-F5FCB5CFFE0C}"/>
          </ac:grpSpMkLst>
        </pc:grpChg>
        <pc:grpChg chg="mod">
          <ac:chgData name="Per-Arne Sundsbø" userId="8d6116bd-2402-4185-af62-c702fac9a5ae" providerId="ADAL" clId="{85715A7B-E640-4339-A06D-31C07DFE01D7}" dt="2024-06-07T11:50:07.131" v="4494" actId="2711"/>
          <ac:grpSpMkLst>
            <pc:docMk/>
            <pc:sldMk cId="3719711969" sldId="886"/>
            <ac:grpSpMk id="18" creationId="{68F083D3-CBF8-5A84-6588-696BF8072DE5}"/>
          </ac:grpSpMkLst>
        </pc:grpChg>
        <pc:picChg chg="mod">
          <ac:chgData name="Per-Arne Sundsbø" userId="8d6116bd-2402-4185-af62-c702fac9a5ae" providerId="ADAL" clId="{85715A7B-E640-4339-A06D-31C07DFE01D7}" dt="2024-06-07T11:50:07.131" v="4494" actId="2711"/>
          <ac:picMkLst>
            <pc:docMk/>
            <pc:sldMk cId="3719711969" sldId="886"/>
            <ac:picMk id="4" creationId="{1259749D-B743-93EF-0BB8-B23B53946186}"/>
          </ac:picMkLst>
        </pc:picChg>
      </pc:sldChg>
      <pc:sldChg chg="addSp delSp modSp add mod">
        <pc:chgData name="Per-Arne Sundsbø" userId="8d6116bd-2402-4185-af62-c702fac9a5ae" providerId="ADAL" clId="{85715A7B-E640-4339-A06D-31C07DFE01D7}" dt="2024-06-07T11:52:19.043" v="4508" actId="2711"/>
        <pc:sldMkLst>
          <pc:docMk/>
          <pc:sldMk cId="1582120893" sldId="887"/>
        </pc:sldMkLst>
        <pc:spChg chg="del">
          <ac:chgData name="Per-Arne Sundsbø" userId="8d6116bd-2402-4185-af62-c702fac9a5ae" providerId="ADAL" clId="{85715A7B-E640-4339-A06D-31C07DFE01D7}" dt="2024-06-07T11:48:52.668" v="4485" actId="478"/>
          <ac:spMkLst>
            <pc:docMk/>
            <pc:sldMk cId="1582120893" sldId="887"/>
            <ac:spMk id="2" creationId="{A0346D6A-F68E-4EA0-B992-ADA33DC7D940}"/>
          </ac:spMkLst>
        </pc:spChg>
        <pc:spChg chg="add mod">
          <ac:chgData name="Per-Arne Sundsbø" userId="8d6116bd-2402-4185-af62-c702fac9a5ae" providerId="ADAL" clId="{85715A7B-E640-4339-A06D-31C07DFE01D7}" dt="2024-06-07T11:48:50.801" v="4484"/>
          <ac:spMkLst>
            <pc:docMk/>
            <pc:sldMk cId="1582120893" sldId="887"/>
            <ac:spMk id="3" creationId="{D0B0EDAD-BDE2-C101-18FF-49708C54FB4A}"/>
          </ac:spMkLst>
        </pc:spChg>
        <pc:spChg chg="add del mod">
          <ac:chgData name="Per-Arne Sundsbø" userId="8d6116bd-2402-4185-af62-c702fac9a5ae" providerId="ADAL" clId="{85715A7B-E640-4339-A06D-31C07DFE01D7}" dt="2024-06-07T11:48:54.226" v="4486" actId="478"/>
          <ac:spMkLst>
            <pc:docMk/>
            <pc:sldMk cId="1582120893" sldId="887"/>
            <ac:spMk id="5" creationId="{3D93F48E-FA5C-2766-3A37-94CBDC17B9C1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26" creationId="{9C3E0BB0-D518-D5E9-84E9-F115AD657414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27" creationId="{78043BCC-D057-F707-2D0B-780282E47346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28" creationId="{7E3D5C8B-815D-24E9-65D3-0EE18E74865E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29" creationId="{A17C8230-A402-FCE8-7FE0-202494513607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37" creationId="{D05349EB-D28D-8677-A8EF-B6446AC8B4F7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38" creationId="{077A5B60-F339-8AAB-D5A5-4AB7025011D3}"/>
          </ac:spMkLst>
        </pc:spChg>
        <pc:spChg chg="mod">
          <ac:chgData name="Per-Arne Sundsbø" userId="8d6116bd-2402-4185-af62-c702fac9a5ae" providerId="ADAL" clId="{85715A7B-E640-4339-A06D-31C07DFE01D7}" dt="2024-06-07T11:52:19.043" v="4508" actId="2711"/>
          <ac:spMkLst>
            <pc:docMk/>
            <pc:sldMk cId="1582120893" sldId="887"/>
            <ac:spMk id="39" creationId="{2989723F-90E1-E287-1397-0114990245DC}"/>
          </ac:spMkLst>
        </pc:spChg>
      </pc:sldChg>
      <pc:sldMasterChg chg="addSp delSp modSp mod delSldLayout">
        <pc:chgData name="Per-Arne Sundsbø" userId="8d6116bd-2402-4185-af62-c702fac9a5ae" providerId="ADAL" clId="{85715A7B-E640-4339-A06D-31C07DFE01D7}" dt="2024-06-06T12:11:05.802" v="1559" actId="14100"/>
        <pc:sldMasterMkLst>
          <pc:docMk/>
          <pc:sldMasterMk cId="0" sldId="2147483709"/>
        </pc:sldMasterMkLst>
        <pc:picChg chg="del mod">
          <ac:chgData name="Per-Arne Sundsbø" userId="8d6116bd-2402-4185-af62-c702fac9a5ae" providerId="ADAL" clId="{85715A7B-E640-4339-A06D-31C07DFE01D7}" dt="2024-06-05T06:23:17.851" v="37" actId="478"/>
          <ac:picMkLst>
            <pc:docMk/>
            <pc:sldMasterMk cId="0" sldId="2147483709"/>
            <ac:picMk id="3" creationId="{BDC9A69F-F175-9553-567A-E11B9CF472DD}"/>
          </ac:picMkLst>
        </pc:picChg>
        <pc:picChg chg="add mod">
          <ac:chgData name="Per-Arne Sundsbø" userId="8d6116bd-2402-4185-af62-c702fac9a5ae" providerId="ADAL" clId="{85715A7B-E640-4339-A06D-31C07DFE01D7}" dt="2024-06-06T12:11:05.802" v="1559" actId="14100"/>
          <ac:picMkLst>
            <pc:docMk/>
            <pc:sldMasterMk cId="0" sldId="2147483709"/>
            <ac:picMk id="4" creationId="{3E1ED277-FB22-2C3B-3A25-30C3403E4A8E}"/>
          </ac:picMkLst>
        </pc:picChg>
        <pc:sldLayoutChg chg="del">
          <pc:chgData name="Per-Arne Sundsbø" userId="8d6116bd-2402-4185-af62-c702fac9a5ae" providerId="ADAL" clId="{85715A7B-E640-4339-A06D-31C07DFE01D7}" dt="2024-06-05T05:52:08.760" v="2" actId="2696"/>
          <pc:sldLayoutMkLst>
            <pc:docMk/>
            <pc:sldMasterMk cId="0" sldId="2147483709"/>
            <pc:sldLayoutMk cId="95798949" sldId="2147483726"/>
          </pc:sldLayoutMkLst>
        </pc:sldLayoutChg>
      </pc:sldMasterChg>
    </pc:docChg>
  </pc:docChgLst>
  <pc:docChgLst>
    <pc:chgData name="Per-Arne Sundsbø" userId="8d6116bd-2402-4185-af62-c702fac9a5ae" providerId="ADAL" clId="{FF357498-26D2-47ED-9340-F3425F87F06C}"/>
    <pc:docChg chg="modSld">
      <pc:chgData name="Per-Arne Sundsbø" userId="8d6116bd-2402-4185-af62-c702fac9a5ae" providerId="ADAL" clId="{FF357498-26D2-47ED-9340-F3425F87F06C}" dt="2024-09-02T03:18:37.179" v="25" actId="14100"/>
      <pc:docMkLst>
        <pc:docMk/>
      </pc:docMkLst>
      <pc:sldChg chg="modSp mod">
        <pc:chgData name="Per-Arne Sundsbø" userId="8d6116bd-2402-4185-af62-c702fac9a5ae" providerId="ADAL" clId="{FF357498-26D2-47ED-9340-F3425F87F06C}" dt="2024-09-02T03:18:37.179" v="25" actId="14100"/>
        <pc:sldMkLst>
          <pc:docMk/>
          <pc:sldMk cId="3794181864" sldId="878"/>
        </pc:sldMkLst>
        <pc:spChg chg="mod">
          <ac:chgData name="Per-Arne Sundsbø" userId="8d6116bd-2402-4185-af62-c702fac9a5ae" providerId="ADAL" clId="{FF357498-26D2-47ED-9340-F3425F87F06C}" dt="2024-09-02T03:18:37.179" v="25" actId="14100"/>
          <ac:spMkLst>
            <pc:docMk/>
            <pc:sldMk cId="3794181864" sldId="878"/>
            <ac:spMk id="4" creationId="{C9101565-A11A-BF0F-8B7E-0DC080D0F929}"/>
          </ac:spMkLst>
        </pc:spChg>
      </pc:sldChg>
      <pc:sldChg chg="modSp mod">
        <pc:chgData name="Per-Arne Sundsbø" userId="8d6116bd-2402-4185-af62-c702fac9a5ae" providerId="ADAL" clId="{FF357498-26D2-47ED-9340-F3425F87F06C}" dt="2024-09-02T03:17:27.275" v="4" actId="20577"/>
        <pc:sldMkLst>
          <pc:docMk/>
          <pc:sldMk cId="2233345788" sldId="902"/>
        </pc:sldMkLst>
        <pc:spChg chg="mod">
          <ac:chgData name="Per-Arne Sundsbø" userId="8d6116bd-2402-4185-af62-c702fac9a5ae" providerId="ADAL" clId="{FF357498-26D2-47ED-9340-F3425F87F06C}" dt="2024-09-02T03:17:27.275" v="4" actId="20577"/>
          <ac:spMkLst>
            <pc:docMk/>
            <pc:sldMk cId="2233345788" sldId="902"/>
            <ac:spMk id="24" creationId="{00000000-0000-0000-0000-000000000000}"/>
          </ac:spMkLst>
        </pc:spChg>
      </pc:sldChg>
    </pc:docChg>
  </pc:docChgLst>
  <pc:docChgLst>
    <pc:chgData name="Per-Arne Sundsbø" userId="8d6116bd-2402-4185-af62-c702fac9a5ae" providerId="ADAL" clId="{54DFAE28-1AF9-4C11-9303-6C61713F833C}"/>
    <pc:docChg chg="addSld modSld">
      <pc:chgData name="Per-Arne Sundsbø" userId="8d6116bd-2402-4185-af62-c702fac9a5ae" providerId="ADAL" clId="{54DFAE28-1AF9-4C11-9303-6C61713F833C}" dt="2024-07-09T06:37:04.426" v="40" actId="14100"/>
      <pc:docMkLst>
        <pc:docMk/>
      </pc:docMkLst>
      <pc:sldChg chg="modSp mod">
        <pc:chgData name="Per-Arne Sundsbø" userId="8d6116bd-2402-4185-af62-c702fac9a5ae" providerId="ADAL" clId="{54DFAE28-1AF9-4C11-9303-6C61713F833C}" dt="2024-07-09T06:37:04.426" v="40" actId="14100"/>
        <pc:sldMkLst>
          <pc:docMk/>
          <pc:sldMk cId="132445092" sldId="726"/>
        </pc:sldMkLst>
        <pc:spChg chg="mod">
          <ac:chgData name="Per-Arne Sundsbø" userId="8d6116bd-2402-4185-af62-c702fac9a5ae" providerId="ADAL" clId="{54DFAE28-1AF9-4C11-9303-6C61713F833C}" dt="2024-07-09T06:37:04.426" v="40" actId="14100"/>
          <ac:spMkLst>
            <pc:docMk/>
            <pc:sldMk cId="132445092" sldId="726"/>
            <ac:spMk id="6" creationId="{00000000-0000-0000-0000-000000000000}"/>
          </ac:spMkLst>
        </pc:spChg>
      </pc:sldChg>
      <pc:sldChg chg="modSp mod">
        <pc:chgData name="Per-Arne Sundsbø" userId="8d6116bd-2402-4185-af62-c702fac9a5ae" providerId="ADAL" clId="{54DFAE28-1AF9-4C11-9303-6C61713F833C}" dt="2024-07-09T06:04:36.029" v="39" actId="20577"/>
        <pc:sldMkLst>
          <pc:docMk/>
          <pc:sldMk cId="188791220" sldId="874"/>
        </pc:sldMkLst>
        <pc:spChg chg="mod">
          <ac:chgData name="Per-Arne Sundsbø" userId="8d6116bd-2402-4185-af62-c702fac9a5ae" providerId="ADAL" clId="{54DFAE28-1AF9-4C11-9303-6C61713F833C}" dt="2024-07-09T05:56:58.392" v="4"/>
          <ac:spMkLst>
            <pc:docMk/>
            <pc:sldMk cId="188791220" sldId="874"/>
            <ac:spMk id="13" creationId="{00000000-0000-0000-0000-000000000000}"/>
          </ac:spMkLst>
        </pc:spChg>
        <pc:spChg chg="mod">
          <ac:chgData name="Per-Arne Sundsbø" userId="8d6116bd-2402-4185-af62-c702fac9a5ae" providerId="ADAL" clId="{54DFAE28-1AF9-4C11-9303-6C61713F833C}" dt="2024-07-09T06:04:36.029" v="39" actId="20577"/>
          <ac:spMkLst>
            <pc:docMk/>
            <pc:sldMk cId="188791220" sldId="874"/>
            <ac:spMk id="24" creationId="{00000000-0000-0000-0000-000000000000}"/>
          </ac:spMkLst>
        </pc:spChg>
      </pc:sldChg>
      <pc:sldChg chg="add">
        <pc:chgData name="Per-Arne Sundsbø" userId="8d6116bd-2402-4185-af62-c702fac9a5ae" providerId="ADAL" clId="{54DFAE28-1AF9-4C11-9303-6C61713F833C}" dt="2024-07-09T05:56:36.626" v="0" actId="2890"/>
        <pc:sldMkLst>
          <pc:docMk/>
          <pc:sldMk cId="3990098724" sldId="888"/>
        </pc:sldMkLst>
      </pc:sldChg>
    </pc:docChg>
  </pc:docChgLst>
  <pc:docChgLst>
    <pc:chgData name="Per-Arne Sundsbø" userId="8d6116bd-2402-4185-af62-c702fac9a5ae" providerId="ADAL" clId="{83F22844-9DE3-4BAC-A612-FAA57CE4E0C7}"/>
    <pc:docChg chg="undo redo custSel addSld delSld modSld sldOrd modMainMaster">
      <pc:chgData name="Per-Arne Sundsbø" userId="8d6116bd-2402-4185-af62-c702fac9a5ae" providerId="ADAL" clId="{83F22844-9DE3-4BAC-A612-FAA57CE4E0C7}" dt="2024-09-02T03:11:39.730" v="13959" actId="47"/>
      <pc:docMkLst>
        <pc:docMk/>
      </pc:docMkLst>
      <pc:sldChg chg="add del">
        <pc:chgData name="Per-Arne Sundsbø" userId="8d6116bd-2402-4185-af62-c702fac9a5ae" providerId="ADAL" clId="{83F22844-9DE3-4BAC-A612-FAA57CE4E0C7}" dt="2024-09-02T02:16:08.280" v="13417" actId="47"/>
        <pc:sldMkLst>
          <pc:docMk/>
          <pc:sldMk cId="2696001784" sldId="259"/>
        </pc:sldMkLst>
      </pc:sldChg>
      <pc:sldChg chg="modSp add del mod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1200586348" sldId="260"/>
        </pc:sldMkLst>
        <pc:picChg chg="mod">
          <ac:chgData name="Per-Arne Sundsbø" userId="8d6116bd-2402-4185-af62-c702fac9a5ae" providerId="ADAL" clId="{83F22844-9DE3-4BAC-A612-FAA57CE4E0C7}" dt="2024-09-01T14:26:56.709" v="4256" actId="1076"/>
          <ac:picMkLst>
            <pc:docMk/>
            <pc:sldMk cId="1200586348" sldId="260"/>
            <ac:picMk id="4" creationId="{C6D3B4A3-CB85-C8B6-774A-805EC1790394}"/>
          </ac:picMkLst>
        </pc:picChg>
      </pc:sldChg>
      <pc:sldChg chg="addSp delSp modSp mod modNotesTx">
        <pc:chgData name="Per-Arne Sundsbø" userId="8d6116bd-2402-4185-af62-c702fac9a5ae" providerId="ADAL" clId="{83F22844-9DE3-4BAC-A612-FAA57CE4E0C7}" dt="2024-09-02T02:46:37.573" v="13640" actId="20577"/>
        <pc:sldMkLst>
          <pc:docMk/>
          <pc:sldMk cId="132445092" sldId="726"/>
        </pc:sldMkLst>
        <pc:spChg chg="add del mod">
          <ac:chgData name="Per-Arne Sundsbø" userId="8d6116bd-2402-4185-af62-c702fac9a5ae" providerId="ADAL" clId="{83F22844-9DE3-4BAC-A612-FAA57CE4E0C7}" dt="2024-09-01T12:26:55.107" v="2971" actId="21"/>
          <ac:spMkLst>
            <pc:docMk/>
            <pc:sldMk cId="132445092" sldId="726"/>
            <ac:spMk id="3" creationId="{7B80193A-ADF7-A36B-3E49-60206D8BBB7F}"/>
          </ac:spMkLst>
        </pc:spChg>
        <pc:spChg chg="add mod">
          <ac:chgData name="Per-Arne Sundsbø" userId="8d6116bd-2402-4185-af62-c702fac9a5ae" providerId="ADAL" clId="{83F22844-9DE3-4BAC-A612-FAA57CE4E0C7}" dt="2024-09-02T02:46:37.573" v="13640" actId="20577"/>
          <ac:spMkLst>
            <pc:docMk/>
            <pc:sldMk cId="132445092" sldId="726"/>
            <ac:spMk id="4" creationId="{25661E54-13E3-12A3-23DA-6B700C0C575D}"/>
          </ac:spMkLst>
        </pc:spChg>
        <pc:spChg chg="del mod">
          <ac:chgData name="Per-Arne Sundsbø" userId="8d6116bd-2402-4185-af62-c702fac9a5ae" providerId="ADAL" clId="{83F22844-9DE3-4BAC-A612-FAA57CE4E0C7}" dt="2024-08-30T19:16:20.067" v="442"/>
          <ac:spMkLst>
            <pc:docMk/>
            <pc:sldMk cId="132445092" sldId="726"/>
            <ac:spMk id="5" creationId="{0195A5D0-15CF-C450-827E-426D5B90D1D7}"/>
          </ac:spMkLst>
        </pc:spChg>
        <pc:spChg chg="add">
          <ac:chgData name="Per-Arne Sundsbø" userId="8d6116bd-2402-4185-af62-c702fac9a5ae" providerId="ADAL" clId="{83F22844-9DE3-4BAC-A612-FAA57CE4E0C7}" dt="2024-09-01T12:13:51.992" v="2969"/>
          <ac:spMkLst>
            <pc:docMk/>
            <pc:sldMk cId="132445092" sldId="726"/>
            <ac:spMk id="5" creationId="{3C6C4184-FC98-8AEE-3657-1315B4E39DB3}"/>
          </ac:spMkLst>
        </pc:spChg>
        <pc:spChg chg="mod">
          <ac:chgData name="Per-Arne Sundsbø" userId="8d6116bd-2402-4185-af62-c702fac9a5ae" providerId="ADAL" clId="{83F22844-9DE3-4BAC-A612-FAA57CE4E0C7}" dt="2024-09-02T00:40:20.666" v="11267" actId="947"/>
          <ac:spMkLst>
            <pc:docMk/>
            <pc:sldMk cId="132445092" sldId="726"/>
            <ac:spMk id="6" creationId="{00000000-0000-0000-0000-000000000000}"/>
          </ac:spMkLst>
        </pc:spChg>
        <pc:spChg chg="add del mod">
          <ac:chgData name="Per-Arne Sundsbø" userId="8d6116bd-2402-4185-af62-c702fac9a5ae" providerId="ADAL" clId="{83F22844-9DE3-4BAC-A612-FAA57CE4E0C7}" dt="2024-09-01T13:34:48.060" v="4060" actId="478"/>
          <ac:spMkLst>
            <pc:docMk/>
            <pc:sldMk cId="132445092" sldId="726"/>
            <ac:spMk id="11" creationId="{15206ABA-8C1D-2B8D-6B26-F41A550EA09B}"/>
          </ac:spMkLst>
        </pc:spChg>
        <pc:spChg chg="add del mod">
          <ac:chgData name="Per-Arne Sundsbø" userId="8d6116bd-2402-4185-af62-c702fac9a5ae" providerId="ADAL" clId="{83F22844-9DE3-4BAC-A612-FAA57CE4E0C7}" dt="2024-09-01T19:09:08.074" v="7189" actId="478"/>
          <ac:spMkLst>
            <pc:docMk/>
            <pc:sldMk cId="132445092" sldId="726"/>
            <ac:spMk id="12" creationId="{B95A3DDC-DB15-2501-619E-EF049F9A55EA}"/>
          </ac:spMkLst>
        </pc:spChg>
        <pc:picChg chg="del">
          <ac:chgData name="Per-Arne Sundsbø" userId="8d6116bd-2402-4185-af62-c702fac9a5ae" providerId="ADAL" clId="{83F22844-9DE3-4BAC-A612-FAA57CE4E0C7}" dt="2024-08-30T19:59:29.654" v="1060" actId="478"/>
          <ac:picMkLst>
            <pc:docMk/>
            <pc:sldMk cId="132445092" sldId="726"/>
            <ac:picMk id="2" creationId="{6479339A-E04D-63E7-EBF3-AB9CE06C0308}"/>
          </ac:picMkLst>
        </pc:picChg>
        <pc:picChg chg="add del mod modCrop">
          <ac:chgData name="Per-Arne Sundsbø" userId="8d6116bd-2402-4185-af62-c702fac9a5ae" providerId="ADAL" clId="{83F22844-9DE3-4BAC-A612-FAA57CE4E0C7}" dt="2024-09-01T11:13:40.708" v="2384" actId="478"/>
          <ac:picMkLst>
            <pc:docMk/>
            <pc:sldMk cId="132445092" sldId="726"/>
            <ac:picMk id="2" creationId="{CD287C61-0A2B-6204-0F84-2897D3514F83}"/>
          </ac:picMkLst>
        </pc:picChg>
        <pc:picChg chg="del mod">
          <ac:chgData name="Per-Arne Sundsbø" userId="8d6116bd-2402-4185-af62-c702fac9a5ae" providerId="ADAL" clId="{83F22844-9DE3-4BAC-A612-FAA57CE4E0C7}" dt="2024-08-30T19:55:07.548" v="1041" actId="478"/>
          <ac:picMkLst>
            <pc:docMk/>
            <pc:sldMk cId="132445092" sldId="726"/>
            <ac:picMk id="3" creationId="{CC2065A2-380E-9610-C470-8CBFA4EDC8C1}"/>
          </ac:picMkLst>
        </pc:picChg>
        <pc:picChg chg="add mod">
          <ac:chgData name="Per-Arne Sundsbø" userId="8d6116bd-2402-4185-af62-c702fac9a5ae" providerId="ADAL" clId="{83F22844-9DE3-4BAC-A612-FAA57CE4E0C7}" dt="2024-09-01T13:39:57.629" v="4085" actId="14100"/>
          <ac:picMkLst>
            <pc:docMk/>
            <pc:sldMk cId="132445092" sldId="726"/>
            <ac:picMk id="9" creationId="{E529A7CB-5D30-59BB-3A10-37CA34501B09}"/>
          </ac:picMkLst>
        </pc:picChg>
        <pc:picChg chg="add del mod">
          <ac:chgData name="Per-Arne Sundsbø" userId="8d6116bd-2402-4185-af62-c702fac9a5ae" providerId="ADAL" clId="{83F22844-9DE3-4BAC-A612-FAA57CE4E0C7}" dt="2024-09-01T14:39:55.078" v="4470" actId="21"/>
          <ac:picMkLst>
            <pc:docMk/>
            <pc:sldMk cId="132445092" sldId="726"/>
            <ac:picMk id="10" creationId="{E971C776-000F-E18C-10E1-E1868EFC3C08}"/>
          </ac:picMkLst>
        </pc:picChg>
        <pc:picChg chg="add mod">
          <ac:chgData name="Per-Arne Sundsbø" userId="8d6116bd-2402-4185-af62-c702fac9a5ae" providerId="ADAL" clId="{83F22844-9DE3-4BAC-A612-FAA57CE4E0C7}" dt="2024-08-30T19:59:59.802" v="1063"/>
          <ac:picMkLst>
            <pc:docMk/>
            <pc:sldMk cId="132445092" sldId="726"/>
            <ac:picMk id="11" creationId="{BA156220-506B-FC7C-BD8A-B6F2773741A4}"/>
          </ac:picMkLst>
        </pc:picChg>
        <pc:picChg chg="add mod">
          <ac:chgData name="Per-Arne Sundsbø" userId="8d6116bd-2402-4185-af62-c702fac9a5ae" providerId="ADAL" clId="{83F22844-9DE3-4BAC-A612-FAA57CE4E0C7}" dt="2024-09-01T13:39:49.700" v="4084" actId="14100"/>
          <ac:picMkLst>
            <pc:docMk/>
            <pc:sldMk cId="132445092" sldId="726"/>
            <ac:picMk id="13" creationId="{8B71CD9E-805D-E62B-D4EF-85FE2A7BFF4F}"/>
          </ac:picMkLst>
        </pc:picChg>
        <pc:picChg chg="add del mod">
          <ac:chgData name="Per-Arne Sundsbø" userId="8d6116bd-2402-4185-af62-c702fac9a5ae" providerId="ADAL" clId="{83F22844-9DE3-4BAC-A612-FAA57CE4E0C7}" dt="2024-09-01T13:35:53.173" v="4065" actId="478"/>
          <ac:picMkLst>
            <pc:docMk/>
            <pc:sldMk cId="132445092" sldId="726"/>
            <ac:picMk id="14" creationId="{13492DBE-5EAF-2187-97F5-54A6324F32CD}"/>
          </ac:picMkLst>
        </pc:picChg>
        <pc:picChg chg="add mod modCrop">
          <ac:chgData name="Per-Arne Sundsbø" userId="8d6116bd-2402-4185-af62-c702fac9a5ae" providerId="ADAL" clId="{83F22844-9DE3-4BAC-A612-FAA57CE4E0C7}" dt="2024-09-01T13:40:28.936" v="4097" actId="1076"/>
          <ac:picMkLst>
            <pc:docMk/>
            <pc:sldMk cId="132445092" sldId="726"/>
            <ac:picMk id="15" creationId="{3B5EB982-8867-0AF0-45E1-C5208C2038C3}"/>
          </ac:picMkLst>
        </pc:picChg>
        <pc:picChg chg="del mod">
          <ac:chgData name="Per-Arne Sundsbø" userId="8d6116bd-2402-4185-af62-c702fac9a5ae" providerId="ADAL" clId="{83F22844-9DE3-4BAC-A612-FAA57CE4E0C7}" dt="2024-09-01T10:40:42.386" v="1811" actId="478"/>
          <ac:picMkLst>
            <pc:docMk/>
            <pc:sldMk cId="132445092" sldId="726"/>
            <ac:picMk id="1026" creationId="{AE296B90-FD37-B825-8D50-9F95B02A4DA4}"/>
          </ac:picMkLst>
        </pc:picChg>
        <pc:picChg chg="mod">
          <ac:chgData name="Per-Arne Sundsbø" userId="8d6116bd-2402-4185-af62-c702fac9a5ae" providerId="ADAL" clId="{83F22844-9DE3-4BAC-A612-FAA57CE4E0C7}" dt="2024-09-01T13:40:30.316" v="4098" actId="1076"/>
          <ac:picMkLst>
            <pc:docMk/>
            <pc:sldMk cId="132445092" sldId="726"/>
            <ac:picMk id="1030" creationId="{78DC6D52-C83F-2491-AB9E-EAD5FA0812B9}"/>
          </ac:picMkLst>
        </pc:picChg>
      </pc:sldChg>
      <pc:sldChg chg="modSp add del mod ord">
        <pc:chgData name="Per-Arne Sundsbø" userId="8d6116bd-2402-4185-af62-c702fac9a5ae" providerId="ADAL" clId="{83F22844-9DE3-4BAC-A612-FAA57CE4E0C7}" dt="2024-09-02T03:11:31.465" v="13958" actId="2696"/>
        <pc:sldMkLst>
          <pc:docMk/>
          <pc:sldMk cId="2301791714" sldId="751"/>
        </pc:sldMkLst>
        <pc:spChg chg="mod">
          <ac:chgData name="Per-Arne Sundsbø" userId="8d6116bd-2402-4185-af62-c702fac9a5ae" providerId="ADAL" clId="{83F22844-9DE3-4BAC-A612-FAA57CE4E0C7}" dt="2024-09-02T02:41:32.403" v="13615" actId="1076"/>
          <ac:spMkLst>
            <pc:docMk/>
            <pc:sldMk cId="2301791714" sldId="751"/>
            <ac:spMk id="2" creationId="{4FCCBF08-5911-F5D3-EDC7-5AB76CEAC8AE}"/>
          </ac:spMkLst>
        </pc:spChg>
        <pc:spChg chg="mod">
          <ac:chgData name="Per-Arne Sundsbø" userId="8d6116bd-2402-4185-af62-c702fac9a5ae" providerId="ADAL" clId="{83F22844-9DE3-4BAC-A612-FAA57CE4E0C7}" dt="2024-09-02T02:41:23.295" v="13612" actId="255"/>
          <ac:spMkLst>
            <pc:docMk/>
            <pc:sldMk cId="2301791714" sldId="751"/>
            <ac:spMk id="13" creationId="{00000000-0000-0000-0000-000000000000}"/>
          </ac:spMkLst>
        </pc:spChg>
        <pc:picChg chg="mod">
          <ac:chgData name="Per-Arne Sundsbø" userId="8d6116bd-2402-4185-af62-c702fac9a5ae" providerId="ADAL" clId="{83F22844-9DE3-4BAC-A612-FAA57CE4E0C7}" dt="2024-09-02T02:41:39.036" v="13616" actId="1440"/>
          <ac:picMkLst>
            <pc:docMk/>
            <pc:sldMk cId="2301791714" sldId="751"/>
            <ac:picMk id="3" creationId="{00000000-0000-0000-0000-000000000000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2T02:45:45.429" v="13639" actId="20577"/>
        <pc:sldMkLst>
          <pc:docMk/>
          <pc:sldMk cId="3704911458" sldId="826"/>
        </pc:sldMkLst>
        <pc:spChg chg="add mod">
          <ac:chgData name="Per-Arne Sundsbø" userId="8d6116bd-2402-4185-af62-c702fac9a5ae" providerId="ADAL" clId="{83F22844-9DE3-4BAC-A612-FAA57CE4E0C7}" dt="2024-09-01T21:17:29.406" v="9888"/>
          <ac:spMkLst>
            <pc:docMk/>
            <pc:sldMk cId="3704911458" sldId="826"/>
            <ac:spMk id="2" creationId="{8971311B-F154-AC33-78D7-6C98C5FBA316}"/>
          </ac:spMkLst>
        </pc:spChg>
        <pc:spChg chg="del">
          <ac:chgData name="Per-Arne Sundsbø" userId="8d6116bd-2402-4185-af62-c702fac9a5ae" providerId="ADAL" clId="{83F22844-9DE3-4BAC-A612-FAA57CE4E0C7}" dt="2024-09-01T21:11:09.611" v="9801" actId="478"/>
          <ac:spMkLst>
            <pc:docMk/>
            <pc:sldMk cId="3704911458" sldId="826"/>
            <ac:spMk id="4" creationId="{00000000-0000-0000-0000-000000000000}"/>
          </ac:spMkLst>
        </pc:spChg>
        <pc:spChg chg="add mod">
          <ac:chgData name="Per-Arne Sundsbø" userId="8d6116bd-2402-4185-af62-c702fac9a5ae" providerId="ADAL" clId="{83F22844-9DE3-4BAC-A612-FAA57CE4E0C7}" dt="2024-09-02T02:45:45.429" v="13639" actId="20577"/>
          <ac:spMkLst>
            <pc:docMk/>
            <pc:sldMk cId="3704911458" sldId="826"/>
            <ac:spMk id="5" creationId="{FD0E1FEF-5DF7-FC6C-6767-D90ADA5289B0}"/>
          </ac:spMkLst>
        </pc:spChg>
        <pc:spChg chg="add mod">
          <ac:chgData name="Per-Arne Sundsbø" userId="8d6116bd-2402-4185-af62-c702fac9a5ae" providerId="ADAL" clId="{83F22844-9DE3-4BAC-A612-FAA57CE4E0C7}" dt="2024-09-02T02:44:33.316" v="13627" actId="14100"/>
          <ac:spMkLst>
            <pc:docMk/>
            <pc:sldMk cId="3704911458" sldId="826"/>
            <ac:spMk id="7" creationId="{699CE860-DB91-A543-2FB0-386ECC94D224}"/>
          </ac:spMkLst>
        </pc:spChg>
        <pc:spChg chg="del mod">
          <ac:chgData name="Per-Arne Sundsbø" userId="8d6116bd-2402-4185-af62-c702fac9a5ae" providerId="ADAL" clId="{83F22844-9DE3-4BAC-A612-FAA57CE4E0C7}" dt="2024-09-01T21:11:15.026" v="9803" actId="478"/>
          <ac:spMkLst>
            <pc:docMk/>
            <pc:sldMk cId="3704911458" sldId="826"/>
            <ac:spMk id="15" creationId="{00000000-0000-0000-0000-000000000000}"/>
          </ac:spMkLst>
        </pc:spChg>
        <pc:picChg chg="add mod">
          <ac:chgData name="Per-Arne Sundsbø" userId="8d6116bd-2402-4185-af62-c702fac9a5ae" providerId="ADAL" clId="{83F22844-9DE3-4BAC-A612-FAA57CE4E0C7}" dt="2024-09-01T21:33:50.649" v="10070" actId="1076"/>
          <ac:picMkLst>
            <pc:docMk/>
            <pc:sldMk cId="3704911458" sldId="826"/>
            <ac:picMk id="3" creationId="{E785D5E3-F50B-128D-A9E8-3BA2EBE9165D}"/>
          </ac:picMkLst>
        </pc:picChg>
        <pc:picChg chg="del">
          <ac:chgData name="Per-Arne Sundsbø" userId="8d6116bd-2402-4185-af62-c702fac9a5ae" providerId="ADAL" clId="{83F22844-9DE3-4BAC-A612-FAA57CE4E0C7}" dt="2024-09-01T21:11:10.878" v="9802" actId="478"/>
          <ac:picMkLst>
            <pc:docMk/>
            <pc:sldMk cId="3704911458" sldId="826"/>
            <ac:picMk id="14" creationId="{00000000-0000-0000-0000-000000000000}"/>
          </ac:picMkLst>
        </pc:picChg>
        <pc:picChg chg="del mod">
          <ac:chgData name="Per-Arne Sundsbø" userId="8d6116bd-2402-4185-af62-c702fac9a5ae" providerId="ADAL" clId="{83F22844-9DE3-4BAC-A612-FAA57CE4E0C7}" dt="2024-09-01T21:11:30.714" v="9807" actId="478"/>
          <ac:picMkLst>
            <pc:docMk/>
            <pc:sldMk cId="3704911458" sldId="826"/>
            <ac:picMk id="16" creationId="{00000000-0000-0000-0000-000000000000}"/>
          </ac:picMkLst>
        </pc:picChg>
        <pc:picChg chg="mod">
          <ac:chgData name="Per-Arne Sundsbø" userId="8d6116bd-2402-4185-af62-c702fac9a5ae" providerId="ADAL" clId="{83F22844-9DE3-4BAC-A612-FAA57CE4E0C7}" dt="2024-09-01T21:31:09.641" v="10056" actId="1076"/>
          <ac:picMkLst>
            <pc:docMk/>
            <pc:sldMk cId="3704911458" sldId="826"/>
            <ac:picMk id="17" creationId="{00000000-0000-0000-0000-000000000000}"/>
          </ac:picMkLst>
        </pc:picChg>
      </pc:sldChg>
      <pc:sldChg chg="delSp del mod">
        <pc:chgData name="Per-Arne Sundsbø" userId="8d6116bd-2402-4185-af62-c702fac9a5ae" providerId="ADAL" clId="{83F22844-9DE3-4BAC-A612-FAA57CE4E0C7}" dt="2024-09-01T21:49:15.105" v="10273" actId="2696"/>
        <pc:sldMkLst>
          <pc:docMk/>
          <pc:sldMk cId="804698705" sldId="840"/>
        </pc:sldMkLst>
        <pc:picChg chg="del">
          <ac:chgData name="Per-Arne Sundsbø" userId="8d6116bd-2402-4185-af62-c702fac9a5ae" providerId="ADAL" clId="{83F22844-9DE3-4BAC-A612-FAA57CE4E0C7}" dt="2024-09-01T21:48:30.918" v="10269" actId="21"/>
          <ac:picMkLst>
            <pc:docMk/>
            <pc:sldMk cId="804698705" sldId="840"/>
            <ac:picMk id="17" creationId="{00000000-0000-0000-0000-000000000000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1T21:17:08.978" v="9887" actId="1076"/>
        <pc:sldMkLst>
          <pc:docMk/>
          <pc:sldMk cId="4180265449" sldId="855"/>
        </pc:sldMkLst>
        <pc:spChg chg="mod">
          <ac:chgData name="Per-Arne Sundsbø" userId="8d6116bd-2402-4185-af62-c702fac9a5ae" providerId="ADAL" clId="{83F22844-9DE3-4BAC-A612-FAA57CE4E0C7}" dt="2024-09-01T21:17:08.978" v="9887" actId="1076"/>
          <ac:spMkLst>
            <pc:docMk/>
            <pc:sldMk cId="4180265449" sldId="855"/>
            <ac:spMk id="2" creationId="{55959639-DC92-B632-5651-93B647A8CC09}"/>
          </ac:spMkLst>
        </pc:spChg>
        <pc:spChg chg="add mod">
          <ac:chgData name="Per-Arne Sundsbø" userId="8d6116bd-2402-4185-af62-c702fac9a5ae" providerId="ADAL" clId="{83F22844-9DE3-4BAC-A612-FAA57CE4E0C7}" dt="2024-09-01T21:15:55.977" v="9868" actId="20577"/>
          <ac:spMkLst>
            <pc:docMk/>
            <pc:sldMk cId="4180265449" sldId="855"/>
            <ac:spMk id="4" creationId="{70A2E315-7D1C-6408-A6D1-EFCFD6D195EA}"/>
          </ac:spMkLst>
        </pc:spChg>
        <pc:spChg chg="add mod">
          <ac:chgData name="Per-Arne Sundsbø" userId="8d6116bd-2402-4185-af62-c702fac9a5ae" providerId="ADAL" clId="{83F22844-9DE3-4BAC-A612-FAA57CE4E0C7}" dt="2024-09-01T21:16:55.923" v="9883" actId="1076"/>
          <ac:spMkLst>
            <pc:docMk/>
            <pc:sldMk cId="4180265449" sldId="855"/>
            <ac:spMk id="7" creationId="{3C6AE660-F8DD-6FF0-94CC-86845DCC4DE6}"/>
          </ac:spMkLst>
        </pc:spChg>
        <pc:spChg chg="del">
          <ac:chgData name="Per-Arne Sundsbø" userId="8d6116bd-2402-4185-af62-c702fac9a5ae" providerId="ADAL" clId="{83F22844-9DE3-4BAC-A612-FAA57CE4E0C7}" dt="2024-09-01T21:12:52.713" v="9811" actId="478"/>
          <ac:spMkLst>
            <pc:docMk/>
            <pc:sldMk cId="4180265449" sldId="855"/>
            <ac:spMk id="15" creationId="{00000000-0000-0000-0000-000000000000}"/>
          </ac:spMkLst>
        </pc:spChg>
        <pc:picChg chg="mod">
          <ac:chgData name="Per-Arne Sundsbø" userId="8d6116bd-2402-4185-af62-c702fac9a5ae" providerId="ADAL" clId="{83F22844-9DE3-4BAC-A612-FAA57CE4E0C7}" dt="2024-09-01T21:15:37.344" v="9851" actId="14100"/>
          <ac:picMkLst>
            <pc:docMk/>
            <pc:sldMk cId="4180265449" sldId="855"/>
            <ac:picMk id="3" creationId="{51CAE155-2D63-34D7-7CF7-A32F2036ED74}"/>
          </ac:picMkLst>
        </pc:picChg>
        <pc:picChg chg="mod">
          <ac:chgData name="Per-Arne Sundsbø" userId="8d6116bd-2402-4185-af62-c702fac9a5ae" providerId="ADAL" clId="{83F22844-9DE3-4BAC-A612-FAA57CE4E0C7}" dt="2024-09-01T21:16:58.578" v="9884" actId="1076"/>
          <ac:picMkLst>
            <pc:docMk/>
            <pc:sldMk cId="4180265449" sldId="855"/>
            <ac:picMk id="5" creationId="{9A16D6C8-6057-3CD3-00A9-8F29ADEDA6D5}"/>
          </ac:picMkLst>
        </pc:picChg>
        <pc:picChg chg="mod">
          <ac:chgData name="Per-Arne Sundsbø" userId="8d6116bd-2402-4185-af62-c702fac9a5ae" providerId="ADAL" clId="{83F22844-9DE3-4BAC-A612-FAA57CE4E0C7}" dt="2024-09-01T21:15:45.210" v="9856" actId="14100"/>
          <ac:picMkLst>
            <pc:docMk/>
            <pc:sldMk cId="4180265449" sldId="855"/>
            <ac:picMk id="6" creationId="{CA273D66-DB66-E78B-BEAF-7ED19D9AE2A5}"/>
          </ac:picMkLst>
        </pc:picChg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549228361" sldId="873"/>
        </pc:sldMkLst>
      </pc:sldChg>
      <pc:sldChg chg="modSp mod">
        <pc:chgData name="Per-Arne Sundsbø" userId="8d6116bd-2402-4185-af62-c702fac9a5ae" providerId="ADAL" clId="{83F22844-9DE3-4BAC-A612-FAA57CE4E0C7}" dt="2024-09-02T02:17:32.577" v="13428" actId="255"/>
        <pc:sldMkLst>
          <pc:docMk/>
          <pc:sldMk cId="188791220" sldId="874"/>
        </pc:sldMkLst>
        <pc:spChg chg="mod">
          <ac:chgData name="Per-Arne Sundsbø" userId="8d6116bd-2402-4185-af62-c702fac9a5ae" providerId="ADAL" clId="{83F22844-9DE3-4BAC-A612-FAA57CE4E0C7}" dt="2024-09-02T02:17:32.577" v="13428" actId="255"/>
          <ac:spMkLst>
            <pc:docMk/>
            <pc:sldMk cId="188791220" sldId="874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17:24.947" v="13425" actId="14100"/>
          <ac:spMkLst>
            <pc:docMk/>
            <pc:sldMk cId="188791220" sldId="874"/>
            <ac:spMk id="24" creationId="{00000000-0000-0000-0000-000000000000}"/>
          </ac:spMkLst>
        </pc:spChg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4264400930" sldId="875"/>
        </pc:sldMkLst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1582116089" sldId="877"/>
        </pc:sldMkLst>
      </pc:sldChg>
      <pc:sldChg chg="addSp delSp modSp mod ord delAnim modAnim">
        <pc:chgData name="Per-Arne Sundsbø" userId="8d6116bd-2402-4185-af62-c702fac9a5ae" providerId="ADAL" clId="{83F22844-9DE3-4BAC-A612-FAA57CE4E0C7}" dt="2024-09-02T03:10:46.510" v="13957" actId="14100"/>
        <pc:sldMkLst>
          <pc:docMk/>
          <pc:sldMk cId="3794181864" sldId="878"/>
        </pc:sldMkLst>
        <pc:spChg chg="mod">
          <ac:chgData name="Per-Arne Sundsbø" userId="8d6116bd-2402-4185-af62-c702fac9a5ae" providerId="ADAL" clId="{83F22844-9DE3-4BAC-A612-FAA57CE4E0C7}" dt="2024-09-02T03:10:46.510" v="13957" actId="14100"/>
          <ac:spMkLst>
            <pc:docMk/>
            <pc:sldMk cId="3794181864" sldId="878"/>
            <ac:spMk id="4" creationId="{C9101565-A11A-BF0F-8B7E-0DC080D0F929}"/>
          </ac:spMkLst>
        </pc:spChg>
        <pc:spChg chg="mod">
          <ac:chgData name="Per-Arne Sundsbø" userId="8d6116bd-2402-4185-af62-c702fac9a5ae" providerId="ADAL" clId="{83F22844-9DE3-4BAC-A612-FAA57CE4E0C7}" dt="2024-09-02T03:06:56.338" v="13830" actId="21"/>
          <ac:spMkLst>
            <pc:docMk/>
            <pc:sldMk cId="3794181864" sldId="878"/>
            <ac:spMk id="15" creationId="{00000000-0000-0000-0000-000000000000}"/>
          </ac:spMkLst>
        </pc:spChg>
        <pc:picChg chg="add del mod">
          <ac:chgData name="Per-Arne Sundsbø" userId="8d6116bd-2402-4185-af62-c702fac9a5ae" providerId="ADAL" clId="{83F22844-9DE3-4BAC-A612-FAA57CE4E0C7}" dt="2024-09-01T18:18:32.060" v="6765" actId="478"/>
          <ac:picMkLst>
            <pc:docMk/>
            <pc:sldMk cId="3794181864" sldId="878"/>
            <ac:picMk id="2" creationId="{ACD679CA-E2BC-76FC-3834-A5255F4EA54C}"/>
          </ac:picMkLst>
        </pc:picChg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3377829824" sldId="879"/>
        </pc:sldMkLst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1505969978" sldId="880"/>
        </pc:sldMkLst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2467302743" sldId="881"/>
        </pc:sldMkLst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1447062835" sldId="882"/>
        </pc:sldMkLst>
      </pc:sldChg>
      <pc:sldChg chg="modSp mod ord">
        <pc:chgData name="Per-Arne Sundsbø" userId="8d6116bd-2402-4185-af62-c702fac9a5ae" providerId="ADAL" clId="{83F22844-9DE3-4BAC-A612-FAA57CE4E0C7}" dt="2024-09-02T03:03:13.129" v="13770" actId="1076"/>
        <pc:sldMkLst>
          <pc:docMk/>
          <pc:sldMk cId="4205528002" sldId="883"/>
        </pc:sldMkLst>
        <pc:spChg chg="mod">
          <ac:chgData name="Per-Arne Sundsbø" userId="8d6116bd-2402-4185-af62-c702fac9a5ae" providerId="ADAL" clId="{83F22844-9DE3-4BAC-A612-FAA57CE4E0C7}" dt="2024-09-02T03:03:13.129" v="13770" actId="1076"/>
          <ac:spMkLst>
            <pc:docMk/>
            <pc:sldMk cId="4205528002" sldId="883"/>
            <ac:spMk id="4" creationId="{16CA015A-0E80-0EA9-111A-EC7E2B8AB162}"/>
          </ac:spMkLst>
        </pc:spChg>
        <pc:spChg chg="mod">
          <ac:chgData name="Per-Arne Sundsbø" userId="8d6116bd-2402-4185-af62-c702fac9a5ae" providerId="ADAL" clId="{83F22844-9DE3-4BAC-A612-FAA57CE4E0C7}" dt="2024-09-02T03:02:41.561" v="13760" actId="1076"/>
          <ac:spMkLst>
            <pc:docMk/>
            <pc:sldMk cId="4205528002" sldId="883"/>
            <ac:spMk id="9" creationId="{CD26D541-A545-ABCE-421E-1FF259952383}"/>
          </ac:spMkLst>
        </pc:spChg>
        <pc:spChg chg="mod">
          <ac:chgData name="Per-Arne Sundsbø" userId="8d6116bd-2402-4185-af62-c702fac9a5ae" providerId="ADAL" clId="{83F22844-9DE3-4BAC-A612-FAA57CE4E0C7}" dt="2024-09-02T03:02:22.521" v="13757" actId="14100"/>
          <ac:spMkLst>
            <pc:docMk/>
            <pc:sldMk cId="4205528002" sldId="883"/>
            <ac:spMk id="15" creationId="{00000000-0000-0000-0000-000000000000}"/>
          </ac:spMkLst>
        </pc:spChg>
        <pc:picChg chg="mod">
          <ac:chgData name="Per-Arne Sundsbø" userId="8d6116bd-2402-4185-af62-c702fac9a5ae" providerId="ADAL" clId="{83F22844-9DE3-4BAC-A612-FAA57CE4E0C7}" dt="2024-09-02T03:03:07.736" v="13768" actId="14100"/>
          <ac:picMkLst>
            <pc:docMk/>
            <pc:sldMk cId="4205528002" sldId="883"/>
            <ac:picMk id="3" creationId="{B90DD740-FF8B-7745-1175-B1171251E828}"/>
          </ac:picMkLst>
        </pc:picChg>
        <pc:picChg chg="mod">
          <ac:chgData name="Per-Arne Sundsbø" userId="8d6116bd-2402-4185-af62-c702fac9a5ae" providerId="ADAL" clId="{83F22844-9DE3-4BAC-A612-FAA57CE4E0C7}" dt="2024-09-02T03:03:09.401" v="13769" actId="1076"/>
          <ac:picMkLst>
            <pc:docMk/>
            <pc:sldMk cId="4205528002" sldId="883"/>
            <ac:picMk id="23" creationId="{3124B632-A36A-5E1F-4A60-4700B1CD1B96}"/>
          </ac:picMkLst>
        </pc:picChg>
      </pc:sldChg>
      <pc:sldChg chg="modSp add del mod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2664303015" sldId="884"/>
        </pc:sldMkLst>
        <pc:spChg chg="mod">
          <ac:chgData name="Per-Arne Sundsbø" userId="8d6116bd-2402-4185-af62-c702fac9a5ae" providerId="ADAL" clId="{83F22844-9DE3-4BAC-A612-FAA57CE4E0C7}" dt="2024-09-02T01:32:08.378" v="12618" actId="1076"/>
          <ac:spMkLst>
            <pc:docMk/>
            <pc:sldMk cId="2664303015" sldId="884"/>
            <ac:spMk id="2" creationId="{49E1E173-E812-C906-8F58-F2331A4E3FE7}"/>
          </ac:spMkLst>
        </pc:spChg>
        <pc:grpChg chg="mod">
          <ac:chgData name="Per-Arne Sundsbø" userId="8d6116bd-2402-4185-af62-c702fac9a5ae" providerId="ADAL" clId="{83F22844-9DE3-4BAC-A612-FAA57CE4E0C7}" dt="2024-09-02T01:31:54.706" v="12615" actId="14100"/>
          <ac:grpSpMkLst>
            <pc:docMk/>
            <pc:sldMk cId="2664303015" sldId="884"/>
            <ac:grpSpMk id="4" creationId="{47269C2D-177B-ED28-46BD-9E9934BD02E5}"/>
          </ac:grpSpMkLst>
        </pc:grpChg>
        <pc:picChg chg="mod">
          <ac:chgData name="Per-Arne Sundsbø" userId="8d6116bd-2402-4185-af62-c702fac9a5ae" providerId="ADAL" clId="{83F22844-9DE3-4BAC-A612-FAA57CE4E0C7}" dt="2024-09-02T01:32:10.857" v="12619" actId="14100"/>
          <ac:picMkLst>
            <pc:docMk/>
            <pc:sldMk cId="2664303015" sldId="884"/>
            <ac:picMk id="7" creationId="{78AC581B-81E4-7A59-6287-5DB2FF1B8C3F}"/>
          </ac:picMkLst>
        </pc:picChg>
      </pc:sldChg>
      <pc:sldChg chg="addSp modSp del mod">
        <pc:chgData name="Per-Arne Sundsbø" userId="8d6116bd-2402-4185-af62-c702fac9a5ae" providerId="ADAL" clId="{83F22844-9DE3-4BAC-A612-FAA57CE4E0C7}" dt="2024-09-01T21:49:24.648" v="10274" actId="2696"/>
        <pc:sldMkLst>
          <pc:docMk/>
          <pc:sldMk cId="4053098003" sldId="885"/>
        </pc:sldMkLst>
        <pc:spChg chg="add mod">
          <ac:chgData name="Per-Arne Sundsbø" userId="8d6116bd-2402-4185-af62-c702fac9a5ae" providerId="ADAL" clId="{83F22844-9DE3-4BAC-A612-FAA57CE4E0C7}" dt="2024-09-01T12:27:07.519" v="2973" actId="1076"/>
          <ac:spMkLst>
            <pc:docMk/>
            <pc:sldMk cId="4053098003" sldId="885"/>
            <ac:spMk id="3" creationId="{7B80193A-ADF7-A36B-3E49-60206D8BBB7F}"/>
          </ac:spMkLst>
        </pc:spChg>
        <pc:spChg chg="mod">
          <ac:chgData name="Per-Arne Sundsbø" userId="8d6116bd-2402-4185-af62-c702fac9a5ae" providerId="ADAL" clId="{83F22844-9DE3-4BAC-A612-FAA57CE4E0C7}" dt="2024-08-30T19:04:59.898" v="16" actId="20577"/>
          <ac:spMkLst>
            <pc:docMk/>
            <pc:sldMk cId="4053098003" sldId="885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1T10:44:30.011" v="1877" actId="20577"/>
          <ac:spMkLst>
            <pc:docMk/>
            <pc:sldMk cId="4053098003" sldId="885"/>
            <ac:spMk id="24" creationId="{00000000-0000-0000-0000-000000000000}"/>
          </ac:spMkLst>
        </pc:spChg>
      </pc:sldChg>
      <pc:sldChg chg="del">
        <pc:chgData name="Per-Arne Sundsbø" userId="8d6116bd-2402-4185-af62-c702fac9a5ae" providerId="ADAL" clId="{83F22844-9DE3-4BAC-A612-FAA57CE4E0C7}" dt="2024-09-02T02:16:08.280" v="13417" actId="47"/>
        <pc:sldMkLst>
          <pc:docMk/>
          <pc:sldMk cId="3719711969" sldId="886"/>
        </pc:sldMkLst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1582120893" sldId="887"/>
        </pc:sldMkLst>
      </pc:sldChg>
      <pc:sldChg chg="modSp mod">
        <pc:chgData name="Per-Arne Sundsbø" userId="8d6116bd-2402-4185-af62-c702fac9a5ae" providerId="ADAL" clId="{83F22844-9DE3-4BAC-A612-FAA57CE4E0C7}" dt="2024-09-02T02:18:01.318" v="13433" actId="255"/>
        <pc:sldMkLst>
          <pc:docMk/>
          <pc:sldMk cId="3990098724" sldId="888"/>
        </pc:sldMkLst>
        <pc:spChg chg="mod">
          <ac:chgData name="Per-Arne Sundsbø" userId="8d6116bd-2402-4185-af62-c702fac9a5ae" providerId="ADAL" clId="{83F22844-9DE3-4BAC-A612-FAA57CE4E0C7}" dt="2024-09-02T02:18:01.318" v="13433" actId="255"/>
          <ac:spMkLst>
            <pc:docMk/>
            <pc:sldMk cId="3990098724" sldId="888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17:52.026" v="13430" actId="1076"/>
          <ac:spMkLst>
            <pc:docMk/>
            <pc:sldMk cId="3990098724" sldId="888"/>
            <ac:spMk id="24" creationId="{00000000-0000-0000-0000-000000000000}"/>
          </ac:spMkLst>
        </pc:spChg>
      </pc:sldChg>
      <pc:sldChg chg="add del ord">
        <pc:chgData name="Per-Arne Sundsbø" userId="8d6116bd-2402-4185-af62-c702fac9a5ae" providerId="ADAL" clId="{83F22844-9DE3-4BAC-A612-FAA57CE4E0C7}" dt="2024-09-02T02:16:08.280" v="13417" actId="47"/>
        <pc:sldMkLst>
          <pc:docMk/>
          <pc:sldMk cId="2956011911" sldId="889"/>
        </pc:sldMkLst>
      </pc:sldChg>
      <pc:sldChg chg="add del ord">
        <pc:chgData name="Per-Arne Sundsbø" userId="8d6116bd-2402-4185-af62-c702fac9a5ae" providerId="ADAL" clId="{83F22844-9DE3-4BAC-A612-FAA57CE4E0C7}" dt="2024-09-02T03:11:39.730" v="13959" actId="47"/>
        <pc:sldMkLst>
          <pc:docMk/>
          <pc:sldMk cId="2102686286" sldId="890"/>
        </pc:sldMkLst>
      </pc:sldChg>
      <pc:sldChg chg="modSp del mod">
        <pc:chgData name="Per-Arne Sundsbø" userId="8d6116bd-2402-4185-af62-c702fac9a5ae" providerId="ADAL" clId="{83F22844-9DE3-4BAC-A612-FAA57CE4E0C7}" dt="2024-09-02T02:10:28.452" v="13389" actId="2696"/>
        <pc:sldMkLst>
          <pc:docMk/>
          <pc:sldMk cId="3554662008" sldId="891"/>
        </pc:sldMkLst>
        <pc:spChg chg="mod">
          <ac:chgData name="Per-Arne Sundsbø" userId="8d6116bd-2402-4185-af62-c702fac9a5ae" providerId="ADAL" clId="{83F22844-9DE3-4BAC-A612-FAA57CE4E0C7}" dt="2024-09-01T21:50:27.373" v="10278" actId="21"/>
          <ac:spMkLst>
            <pc:docMk/>
            <pc:sldMk cId="3554662008" sldId="891"/>
            <ac:spMk id="24" creationId="{00000000-0000-0000-0000-000000000000}"/>
          </ac:spMkLst>
        </pc:spChg>
      </pc:sldChg>
      <pc:sldChg chg="addSp delSp modSp del mod ord modAnim">
        <pc:chgData name="Per-Arne Sundsbø" userId="8d6116bd-2402-4185-af62-c702fac9a5ae" providerId="ADAL" clId="{83F22844-9DE3-4BAC-A612-FAA57CE4E0C7}" dt="2024-09-01T20:50:59.474" v="9284" actId="2696"/>
        <pc:sldMkLst>
          <pc:docMk/>
          <pc:sldMk cId="1546239804" sldId="892"/>
        </pc:sldMkLst>
        <pc:spChg chg="add mod">
          <ac:chgData name="Per-Arne Sundsbø" userId="8d6116bd-2402-4185-af62-c702fac9a5ae" providerId="ADAL" clId="{83F22844-9DE3-4BAC-A612-FAA57CE4E0C7}" dt="2024-09-01T19:02:51.190" v="7131" actId="1076"/>
          <ac:spMkLst>
            <pc:docMk/>
            <pc:sldMk cId="1546239804" sldId="892"/>
            <ac:spMk id="3" creationId="{00000000-0000-0000-0000-000000000000}"/>
          </ac:spMkLst>
        </pc:spChg>
        <pc:spChg chg="del mod">
          <ac:chgData name="Per-Arne Sundsbø" userId="8d6116bd-2402-4185-af62-c702fac9a5ae" providerId="ADAL" clId="{83F22844-9DE3-4BAC-A612-FAA57CE4E0C7}" dt="2024-09-01T17:32:57.375" v="5949" actId="21"/>
          <ac:spMkLst>
            <pc:docMk/>
            <pc:sldMk cId="1546239804" sldId="892"/>
            <ac:spMk id="24" creationId="{00000000-0000-0000-0000-000000000000}"/>
          </ac:spMkLst>
        </pc:spChg>
        <pc:picChg chg="add mod">
          <ac:chgData name="Per-Arne Sundsbø" userId="8d6116bd-2402-4185-af62-c702fac9a5ae" providerId="ADAL" clId="{83F22844-9DE3-4BAC-A612-FAA57CE4E0C7}" dt="2024-09-01T19:02:39.502" v="7130"/>
          <ac:picMkLst>
            <pc:docMk/>
            <pc:sldMk cId="1546239804" sldId="892"/>
            <ac:picMk id="2" creationId="{E9B63661-20C3-635E-907E-C9E9AEDA62D9}"/>
          </ac:picMkLst>
        </pc:picChg>
        <pc:picChg chg="add mod">
          <ac:chgData name="Per-Arne Sundsbø" userId="8d6116bd-2402-4185-af62-c702fac9a5ae" providerId="ADAL" clId="{83F22844-9DE3-4BAC-A612-FAA57CE4E0C7}" dt="2024-09-01T19:02:39.502" v="7130"/>
          <ac:picMkLst>
            <pc:docMk/>
            <pc:sldMk cId="1546239804" sldId="892"/>
            <ac:picMk id="4" creationId="{73200B87-E022-AA70-A7C6-9E19352D6651}"/>
          </ac:picMkLst>
        </pc:picChg>
        <pc:picChg chg="add mod">
          <ac:chgData name="Per-Arne Sundsbø" userId="8d6116bd-2402-4185-af62-c702fac9a5ae" providerId="ADAL" clId="{83F22844-9DE3-4BAC-A612-FAA57CE4E0C7}" dt="2024-09-01T19:02:39.502" v="7130"/>
          <ac:picMkLst>
            <pc:docMk/>
            <pc:sldMk cId="1546239804" sldId="892"/>
            <ac:picMk id="5" creationId="{0CAB1597-AB45-8018-DE16-2C0F01CF6879}"/>
          </ac:picMkLst>
        </pc:picChg>
        <pc:picChg chg="add mod">
          <ac:chgData name="Per-Arne Sundsbø" userId="8d6116bd-2402-4185-af62-c702fac9a5ae" providerId="ADAL" clId="{83F22844-9DE3-4BAC-A612-FAA57CE4E0C7}" dt="2024-09-01T19:02:39.502" v="7130"/>
          <ac:picMkLst>
            <pc:docMk/>
            <pc:sldMk cId="1546239804" sldId="892"/>
            <ac:picMk id="6" creationId="{8504D676-E873-049C-44B4-9CAF767AB52B}"/>
          </ac:picMkLst>
        </pc:picChg>
        <pc:picChg chg="add mod">
          <ac:chgData name="Per-Arne Sundsbø" userId="8d6116bd-2402-4185-af62-c702fac9a5ae" providerId="ADAL" clId="{83F22844-9DE3-4BAC-A612-FAA57CE4E0C7}" dt="2024-09-01T19:02:59.237" v="7133"/>
          <ac:picMkLst>
            <pc:docMk/>
            <pc:sldMk cId="1546239804" sldId="892"/>
            <ac:picMk id="7" creationId="{9E34E9D4-6E77-E0C3-7CC6-43C8A325B1BF}"/>
          </ac:picMkLst>
        </pc:picChg>
        <pc:picChg chg="add mod">
          <ac:chgData name="Per-Arne Sundsbø" userId="8d6116bd-2402-4185-af62-c702fac9a5ae" providerId="ADAL" clId="{83F22844-9DE3-4BAC-A612-FAA57CE4E0C7}" dt="2024-09-01T19:02:59.237" v="7133"/>
          <ac:picMkLst>
            <pc:docMk/>
            <pc:sldMk cId="1546239804" sldId="892"/>
            <ac:picMk id="8" creationId="{A4888EA8-057A-260B-0141-7B72B4F1BF4F}"/>
          </ac:picMkLst>
        </pc:picChg>
        <pc:picChg chg="add mod">
          <ac:chgData name="Per-Arne Sundsbø" userId="8d6116bd-2402-4185-af62-c702fac9a5ae" providerId="ADAL" clId="{83F22844-9DE3-4BAC-A612-FAA57CE4E0C7}" dt="2024-09-01T19:02:59.237" v="7133"/>
          <ac:picMkLst>
            <pc:docMk/>
            <pc:sldMk cId="1546239804" sldId="892"/>
            <ac:picMk id="9" creationId="{51AD2B68-67D8-732A-B7F8-64E89CB86951}"/>
          </ac:picMkLst>
        </pc:picChg>
        <pc:picChg chg="add mod">
          <ac:chgData name="Per-Arne Sundsbø" userId="8d6116bd-2402-4185-af62-c702fac9a5ae" providerId="ADAL" clId="{83F22844-9DE3-4BAC-A612-FAA57CE4E0C7}" dt="2024-09-01T19:02:59.237" v="7133"/>
          <ac:picMkLst>
            <pc:docMk/>
            <pc:sldMk cId="1546239804" sldId="892"/>
            <ac:picMk id="10" creationId="{2829DFB3-6ADC-7E36-7DFC-0E33E7152833}"/>
          </ac:picMkLst>
        </pc:picChg>
        <pc:picChg chg="add del mod">
          <ac:chgData name="Per-Arne Sundsbø" userId="8d6116bd-2402-4185-af62-c702fac9a5ae" providerId="ADAL" clId="{83F22844-9DE3-4BAC-A612-FAA57CE4E0C7}" dt="2024-09-01T20:50:54.986" v="9283" actId="21"/>
          <ac:picMkLst>
            <pc:docMk/>
            <pc:sldMk cId="1546239804" sldId="892"/>
            <ac:picMk id="12" creationId="{ADB54B7A-BC38-1F7B-E831-D207A5EF23E7}"/>
          </ac:picMkLst>
        </pc:picChg>
      </pc:sldChg>
      <pc:sldChg chg="del">
        <pc:chgData name="Per-Arne Sundsbø" userId="8d6116bd-2402-4185-af62-c702fac9a5ae" providerId="ADAL" clId="{83F22844-9DE3-4BAC-A612-FAA57CE4E0C7}" dt="2024-09-02T02:10:28.452" v="13389" actId="2696"/>
        <pc:sldMkLst>
          <pc:docMk/>
          <pc:sldMk cId="1945894354" sldId="893"/>
        </pc:sldMkLst>
      </pc:sldChg>
      <pc:sldChg chg="addSp modSp del mod">
        <pc:chgData name="Per-Arne Sundsbø" userId="8d6116bd-2402-4185-af62-c702fac9a5ae" providerId="ADAL" clId="{83F22844-9DE3-4BAC-A612-FAA57CE4E0C7}" dt="2024-09-02T02:10:34.054" v="13390" actId="2696"/>
        <pc:sldMkLst>
          <pc:docMk/>
          <pc:sldMk cId="2898647522" sldId="894"/>
        </pc:sldMkLst>
        <pc:spChg chg="add mod">
          <ac:chgData name="Per-Arne Sundsbø" userId="8d6116bd-2402-4185-af62-c702fac9a5ae" providerId="ADAL" clId="{83F22844-9DE3-4BAC-A612-FAA57CE4E0C7}" dt="2024-09-01T14:27:30.495" v="4258" actId="1076"/>
          <ac:spMkLst>
            <pc:docMk/>
            <pc:sldMk cId="2898647522" sldId="894"/>
            <ac:spMk id="3" creationId="{99D601B2-CEE6-9FAB-A04E-2B1978C1AE6D}"/>
          </ac:spMkLst>
        </pc:spChg>
        <pc:picChg chg="add mod">
          <ac:chgData name="Per-Arne Sundsbø" userId="8d6116bd-2402-4185-af62-c702fac9a5ae" providerId="ADAL" clId="{83F22844-9DE3-4BAC-A612-FAA57CE4E0C7}" dt="2024-09-01T14:43:22.636" v="4548" actId="14100"/>
          <ac:picMkLst>
            <pc:docMk/>
            <pc:sldMk cId="2898647522" sldId="894"/>
            <ac:picMk id="2" creationId="{6B2D2DEA-61C9-8B29-AD26-B519D284B333}"/>
          </ac:picMkLst>
        </pc:picChg>
      </pc:sldChg>
      <pc:sldChg chg="del">
        <pc:chgData name="Per-Arne Sundsbø" userId="8d6116bd-2402-4185-af62-c702fac9a5ae" providerId="ADAL" clId="{83F22844-9DE3-4BAC-A612-FAA57CE4E0C7}" dt="2024-09-01T14:43:09.096" v="4547" actId="2696"/>
        <pc:sldMkLst>
          <pc:docMk/>
          <pc:sldMk cId="1995805216" sldId="895"/>
        </pc:sldMkLst>
      </pc:sldChg>
      <pc:sldChg chg="modSp add del mod">
        <pc:chgData name="Per-Arne Sundsbø" userId="8d6116bd-2402-4185-af62-c702fac9a5ae" providerId="ADAL" clId="{83F22844-9DE3-4BAC-A612-FAA57CE4E0C7}" dt="2024-09-01T21:49:41.609" v="10276" actId="2696"/>
        <pc:sldMkLst>
          <pc:docMk/>
          <pc:sldMk cId="3487161142" sldId="896"/>
        </pc:sldMkLst>
        <pc:spChg chg="mod">
          <ac:chgData name="Per-Arne Sundsbø" userId="8d6116bd-2402-4185-af62-c702fac9a5ae" providerId="ADAL" clId="{83F22844-9DE3-4BAC-A612-FAA57CE4E0C7}" dt="2024-08-30T19:26:41.623" v="673" actId="21"/>
          <ac:spMkLst>
            <pc:docMk/>
            <pc:sldMk cId="3487161142" sldId="896"/>
            <ac:spMk id="24" creationId="{00000000-0000-0000-0000-000000000000}"/>
          </ac:spMkLst>
        </pc:spChg>
      </pc:sldChg>
      <pc:sldChg chg="add del">
        <pc:chgData name="Per-Arne Sundsbø" userId="8d6116bd-2402-4185-af62-c702fac9a5ae" providerId="ADAL" clId="{83F22844-9DE3-4BAC-A612-FAA57CE4E0C7}" dt="2024-09-01T21:49:32.057" v="10275" actId="2696"/>
        <pc:sldMkLst>
          <pc:docMk/>
          <pc:sldMk cId="3010721676" sldId="897"/>
        </pc:sldMkLst>
      </pc:sldChg>
      <pc:sldChg chg="addSp delSp modSp del mod ord">
        <pc:chgData name="Per-Arne Sundsbø" userId="8d6116bd-2402-4185-af62-c702fac9a5ae" providerId="ADAL" clId="{83F22844-9DE3-4BAC-A612-FAA57CE4E0C7}" dt="2024-09-01T20:54:25.745" v="9323" actId="2696"/>
        <pc:sldMkLst>
          <pc:docMk/>
          <pc:sldMk cId="3212718984" sldId="898"/>
        </pc:sldMkLst>
        <pc:spChg chg="add del mod">
          <ac:chgData name="Per-Arne Sundsbø" userId="8d6116bd-2402-4185-af62-c702fac9a5ae" providerId="ADAL" clId="{83F22844-9DE3-4BAC-A612-FAA57CE4E0C7}" dt="2024-09-01T19:33:04.045" v="7623" actId="478"/>
          <ac:spMkLst>
            <pc:docMk/>
            <pc:sldMk cId="3212718984" sldId="898"/>
            <ac:spMk id="2" creationId="{7B80193A-ADF7-A36B-3E49-60206D8BBB7F}"/>
          </ac:spMkLst>
        </pc:spChg>
        <pc:spChg chg="add mod">
          <ac:chgData name="Per-Arne Sundsbø" userId="8d6116bd-2402-4185-af62-c702fac9a5ae" providerId="ADAL" clId="{83F22844-9DE3-4BAC-A612-FAA57CE4E0C7}" dt="2024-09-01T20:04:49.546" v="8198" actId="1076"/>
          <ac:spMkLst>
            <pc:docMk/>
            <pc:sldMk cId="3212718984" sldId="898"/>
            <ac:spMk id="8" creationId="{63EE6FE0-4F54-F2FE-FB0D-7FBF295E6D15}"/>
          </ac:spMkLst>
        </pc:spChg>
        <pc:spChg chg="mod">
          <ac:chgData name="Per-Arne Sundsbø" userId="8d6116bd-2402-4185-af62-c702fac9a5ae" providerId="ADAL" clId="{83F22844-9DE3-4BAC-A612-FAA57CE4E0C7}" dt="2024-09-01T20:53:53.559" v="9322" actId="20577"/>
          <ac:spMkLst>
            <pc:docMk/>
            <pc:sldMk cId="3212718984" sldId="898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1T20:13:50.417" v="8369" actId="15"/>
          <ac:spMkLst>
            <pc:docMk/>
            <pc:sldMk cId="3212718984" sldId="898"/>
            <ac:spMk id="24" creationId="{00000000-0000-0000-0000-000000000000}"/>
          </ac:spMkLst>
        </pc:spChg>
        <pc:picChg chg="add del mod modCrop">
          <ac:chgData name="Per-Arne Sundsbø" userId="8d6116bd-2402-4185-af62-c702fac9a5ae" providerId="ADAL" clId="{83F22844-9DE3-4BAC-A612-FAA57CE4E0C7}" dt="2024-09-01T20:53:21.346" v="9295" actId="478"/>
          <ac:picMkLst>
            <pc:docMk/>
            <pc:sldMk cId="3212718984" sldId="898"/>
            <ac:picMk id="4" creationId="{AA5CB761-2921-FB7B-A2F0-CAC09397F525}"/>
          </ac:picMkLst>
        </pc:picChg>
        <pc:picChg chg="add del mod modCrop">
          <ac:chgData name="Per-Arne Sundsbø" userId="8d6116bd-2402-4185-af62-c702fac9a5ae" providerId="ADAL" clId="{83F22844-9DE3-4BAC-A612-FAA57CE4E0C7}" dt="2024-09-01T20:53:19.826" v="9293" actId="478"/>
          <ac:picMkLst>
            <pc:docMk/>
            <pc:sldMk cId="3212718984" sldId="898"/>
            <ac:picMk id="6" creationId="{9B58BA11-79BB-1195-8243-274F3758C317}"/>
          </ac:picMkLst>
        </pc:picChg>
        <pc:picChg chg="add del mod modCrop">
          <ac:chgData name="Per-Arne Sundsbø" userId="8d6116bd-2402-4185-af62-c702fac9a5ae" providerId="ADAL" clId="{83F22844-9DE3-4BAC-A612-FAA57CE4E0C7}" dt="2024-09-01T20:53:20.514" v="9294" actId="478"/>
          <ac:picMkLst>
            <pc:docMk/>
            <pc:sldMk cId="3212718984" sldId="898"/>
            <ac:picMk id="10" creationId="{844D5CF4-04F9-253E-B127-32A5D162346E}"/>
          </ac:picMkLst>
        </pc:picChg>
        <pc:picChg chg="add del mod">
          <ac:chgData name="Per-Arne Sundsbø" userId="8d6116bd-2402-4185-af62-c702fac9a5ae" providerId="ADAL" clId="{83F22844-9DE3-4BAC-A612-FAA57CE4E0C7}" dt="2024-09-01T20:53:34.664" v="9298" actId="478"/>
          <ac:picMkLst>
            <pc:docMk/>
            <pc:sldMk cId="3212718984" sldId="898"/>
            <ac:picMk id="11" creationId="{46A043EE-56D1-978E-7932-42307186D758}"/>
          </ac:picMkLst>
        </pc:picChg>
      </pc:sldChg>
      <pc:sldChg chg="addSp delSp modSp add mod ord delAnim modAnim">
        <pc:chgData name="Per-Arne Sundsbø" userId="8d6116bd-2402-4185-af62-c702fac9a5ae" providerId="ADAL" clId="{83F22844-9DE3-4BAC-A612-FAA57CE4E0C7}" dt="2024-09-02T02:49:00.454" v="13678" actId="14100"/>
        <pc:sldMkLst>
          <pc:docMk/>
          <pc:sldMk cId="4157767821" sldId="899"/>
        </pc:sldMkLst>
        <pc:spChg chg="add del mod">
          <ac:chgData name="Per-Arne Sundsbø" userId="8d6116bd-2402-4185-af62-c702fac9a5ae" providerId="ADAL" clId="{83F22844-9DE3-4BAC-A612-FAA57CE4E0C7}" dt="2024-09-01T16:04:02.514" v="5044" actId="478"/>
          <ac:spMkLst>
            <pc:docMk/>
            <pc:sldMk cId="4157767821" sldId="899"/>
            <ac:spMk id="2" creationId="{C02CF413-B745-188A-2155-8C37EBC06E6F}"/>
          </ac:spMkLst>
        </pc:spChg>
        <pc:spChg chg="add mod">
          <ac:chgData name="Per-Arne Sundsbø" userId="8d6116bd-2402-4185-af62-c702fac9a5ae" providerId="ADAL" clId="{83F22844-9DE3-4BAC-A612-FAA57CE4E0C7}" dt="2024-09-01T15:59:05.766" v="4957" actId="20577"/>
          <ac:spMkLst>
            <pc:docMk/>
            <pc:sldMk cId="4157767821" sldId="899"/>
            <ac:spMk id="4" creationId="{F7808EB2-BE51-A93A-6A12-4C3C018A583A}"/>
          </ac:spMkLst>
        </pc:spChg>
        <pc:spChg chg="add mod">
          <ac:chgData name="Per-Arne Sundsbø" userId="8d6116bd-2402-4185-af62-c702fac9a5ae" providerId="ADAL" clId="{83F22844-9DE3-4BAC-A612-FAA57CE4E0C7}" dt="2024-09-02T02:48:08.653" v="13642" actId="20577"/>
          <ac:spMkLst>
            <pc:docMk/>
            <pc:sldMk cId="4157767821" sldId="899"/>
            <ac:spMk id="7" creationId="{3E927C78-A4D6-D00F-D62C-BCEAE10C0E19}"/>
          </ac:spMkLst>
        </pc:spChg>
        <pc:spChg chg="add mod">
          <ac:chgData name="Per-Arne Sundsbø" userId="8d6116bd-2402-4185-af62-c702fac9a5ae" providerId="ADAL" clId="{83F22844-9DE3-4BAC-A612-FAA57CE4E0C7}" dt="2024-08-30T20:09:26.731" v="1299"/>
          <ac:spMkLst>
            <pc:docMk/>
            <pc:sldMk cId="4157767821" sldId="899"/>
            <ac:spMk id="8" creationId="{998BF333-02D6-5CA1-4E41-D821C67EDB48}"/>
          </ac:spMkLst>
        </pc:spChg>
        <pc:spChg chg="add mod">
          <ac:chgData name="Per-Arne Sundsbø" userId="8d6116bd-2402-4185-af62-c702fac9a5ae" providerId="ADAL" clId="{83F22844-9DE3-4BAC-A612-FAA57CE4E0C7}" dt="2024-08-30T20:09:34.439" v="1301"/>
          <ac:spMkLst>
            <pc:docMk/>
            <pc:sldMk cId="4157767821" sldId="899"/>
            <ac:spMk id="9" creationId="{A9D812C7-73D8-54F3-819C-15BE17A4EFB6}"/>
          </ac:spMkLst>
        </pc:spChg>
        <pc:spChg chg="add mod">
          <ac:chgData name="Per-Arne Sundsbø" userId="8d6116bd-2402-4185-af62-c702fac9a5ae" providerId="ADAL" clId="{83F22844-9DE3-4BAC-A612-FAA57CE4E0C7}" dt="2024-09-01T13:55:58.092" v="4231" actId="14100"/>
          <ac:spMkLst>
            <pc:docMk/>
            <pc:sldMk cId="4157767821" sldId="899"/>
            <ac:spMk id="11" creationId="{7D81DE05-15E0-27CA-3642-743D54D07C71}"/>
          </ac:spMkLst>
        </pc:spChg>
        <pc:spChg chg="mod">
          <ac:chgData name="Per-Arne Sundsbø" userId="8d6116bd-2402-4185-af62-c702fac9a5ae" providerId="ADAL" clId="{83F22844-9DE3-4BAC-A612-FAA57CE4E0C7}" dt="2024-09-01T19:15:13.438" v="7292" actId="1076"/>
          <ac:spMkLst>
            <pc:docMk/>
            <pc:sldMk cId="4157767821" sldId="899"/>
            <ac:spMk id="13" creationId="{00000000-0000-0000-0000-000000000000}"/>
          </ac:spMkLst>
        </pc:spChg>
        <pc:spChg chg="add mod">
          <ac:chgData name="Per-Arne Sundsbø" userId="8d6116bd-2402-4185-af62-c702fac9a5ae" providerId="ADAL" clId="{83F22844-9DE3-4BAC-A612-FAA57CE4E0C7}" dt="2024-09-02T02:49:00.454" v="13678" actId="14100"/>
          <ac:spMkLst>
            <pc:docMk/>
            <pc:sldMk cId="4157767821" sldId="899"/>
            <ac:spMk id="14" creationId="{B1F08BEA-6AB2-4BDE-DCA0-8F6C332EC3D3}"/>
          </ac:spMkLst>
        </pc:spChg>
        <pc:spChg chg="add mod">
          <ac:chgData name="Per-Arne Sundsbø" userId="8d6116bd-2402-4185-af62-c702fac9a5ae" providerId="ADAL" clId="{83F22844-9DE3-4BAC-A612-FAA57CE4E0C7}" dt="2024-09-01T15:58:51.587" v="4954" actId="1076"/>
          <ac:spMkLst>
            <pc:docMk/>
            <pc:sldMk cId="4157767821" sldId="899"/>
            <ac:spMk id="15" creationId="{FBA051F0-2310-44F8-1793-8BF742688571}"/>
          </ac:spMkLst>
        </pc:spChg>
        <pc:spChg chg="add mod">
          <ac:chgData name="Per-Arne Sundsbø" userId="8d6116bd-2402-4185-af62-c702fac9a5ae" providerId="ADAL" clId="{83F22844-9DE3-4BAC-A612-FAA57CE4E0C7}" dt="2024-09-01T13:47:36.748" v="4131" actId="14100"/>
          <ac:spMkLst>
            <pc:docMk/>
            <pc:sldMk cId="4157767821" sldId="899"/>
            <ac:spMk id="16" creationId="{2A3DECB1-5272-908F-C0B0-1AA88ECC3AF4}"/>
          </ac:spMkLst>
        </pc:spChg>
        <pc:spChg chg="add del mod">
          <ac:chgData name="Per-Arne Sundsbø" userId="8d6116bd-2402-4185-af62-c702fac9a5ae" providerId="ADAL" clId="{83F22844-9DE3-4BAC-A612-FAA57CE4E0C7}" dt="2024-08-30T20:09:44.866" v="1304" actId="478"/>
          <ac:spMkLst>
            <pc:docMk/>
            <pc:sldMk cId="4157767821" sldId="899"/>
            <ac:spMk id="24" creationId="{00000000-0000-0000-0000-000000000000}"/>
          </ac:spMkLst>
        </pc:spChg>
        <pc:picChg chg="add mod modCrop">
          <ac:chgData name="Per-Arne Sundsbø" userId="8d6116bd-2402-4185-af62-c702fac9a5ae" providerId="ADAL" clId="{83F22844-9DE3-4BAC-A612-FAA57CE4E0C7}" dt="2024-09-01T10:44:05.676" v="1875" actId="1076"/>
          <ac:picMkLst>
            <pc:docMk/>
            <pc:sldMk cId="4157767821" sldId="899"/>
            <ac:picMk id="3" creationId="{535F1F8C-3CC2-89AD-321C-90B68287848B}"/>
          </ac:picMkLst>
        </pc:picChg>
        <pc:picChg chg="add mod modCrop">
          <ac:chgData name="Per-Arne Sundsbø" userId="8d6116bd-2402-4185-af62-c702fac9a5ae" providerId="ADAL" clId="{83F22844-9DE3-4BAC-A612-FAA57CE4E0C7}" dt="2024-09-01T13:48:24.436" v="4135" actId="732"/>
          <ac:picMkLst>
            <pc:docMk/>
            <pc:sldMk cId="4157767821" sldId="899"/>
            <ac:picMk id="5" creationId="{274CE659-DE8A-8340-D2B3-361A07A9A284}"/>
          </ac:picMkLst>
        </pc:picChg>
        <pc:picChg chg="add mod">
          <ac:chgData name="Per-Arne Sundsbø" userId="8d6116bd-2402-4185-af62-c702fac9a5ae" providerId="ADAL" clId="{83F22844-9DE3-4BAC-A612-FAA57CE4E0C7}" dt="2024-09-01T19:13:13.644" v="7265" actId="1076"/>
          <ac:picMkLst>
            <pc:docMk/>
            <pc:sldMk cId="4157767821" sldId="899"/>
            <ac:picMk id="6" creationId="{5501B76C-EC01-A4E2-02E5-8D92ADAAA9B1}"/>
          </ac:picMkLst>
        </pc:picChg>
        <pc:picChg chg="add mod modCrop">
          <ac:chgData name="Per-Arne Sundsbø" userId="8d6116bd-2402-4185-af62-c702fac9a5ae" providerId="ADAL" clId="{83F22844-9DE3-4BAC-A612-FAA57CE4E0C7}" dt="2024-09-01T13:56:32.268" v="4235" actId="14100"/>
          <ac:picMkLst>
            <pc:docMk/>
            <pc:sldMk cId="4157767821" sldId="899"/>
            <ac:picMk id="9" creationId="{F46ACF6F-CD46-B78D-ABF7-DA42EF50214B}"/>
          </ac:picMkLst>
        </pc:picChg>
        <pc:picChg chg="add mod">
          <ac:chgData name="Per-Arne Sundsbø" userId="8d6116bd-2402-4185-af62-c702fac9a5ae" providerId="ADAL" clId="{83F22844-9DE3-4BAC-A612-FAA57CE4E0C7}" dt="2024-09-01T13:56:00.990" v="4232" actId="1076"/>
          <ac:picMkLst>
            <pc:docMk/>
            <pc:sldMk cId="4157767821" sldId="899"/>
            <ac:picMk id="10" creationId="{22390D0E-C933-14FC-D626-949D82BF1E4E}"/>
          </ac:picMkLst>
        </pc:picChg>
        <pc:picChg chg="add mod">
          <ac:chgData name="Per-Arne Sundsbø" userId="8d6116bd-2402-4185-af62-c702fac9a5ae" providerId="ADAL" clId="{83F22844-9DE3-4BAC-A612-FAA57CE4E0C7}" dt="2024-09-01T13:55:48.204" v="4228" actId="1076"/>
          <ac:picMkLst>
            <pc:docMk/>
            <pc:sldMk cId="4157767821" sldId="899"/>
            <ac:picMk id="12" creationId="{B25D2476-6680-A122-E5CA-69510BFAB415}"/>
          </ac:picMkLst>
        </pc:picChg>
        <pc:picChg chg="add del mod">
          <ac:chgData name="Per-Arne Sundsbø" userId="8d6116bd-2402-4185-af62-c702fac9a5ae" providerId="ADAL" clId="{83F22844-9DE3-4BAC-A612-FAA57CE4E0C7}" dt="2024-08-30T20:37:53.845" v="1615" actId="21"/>
          <ac:picMkLst>
            <pc:docMk/>
            <pc:sldMk cId="4157767821" sldId="899"/>
            <ac:picMk id="17" creationId="{FCFF11CA-0D5A-7B2C-F4B3-BB3E2A0C98E4}"/>
          </ac:picMkLst>
        </pc:picChg>
      </pc:sldChg>
      <pc:sldChg chg="addSp delSp modSp add mod ord">
        <pc:chgData name="Per-Arne Sundsbø" userId="8d6116bd-2402-4185-af62-c702fac9a5ae" providerId="ADAL" clId="{83F22844-9DE3-4BAC-A612-FAA57CE4E0C7}" dt="2024-09-02T02:52:43.184" v="13712" actId="14100"/>
        <pc:sldMkLst>
          <pc:docMk/>
          <pc:sldMk cId="163674866" sldId="900"/>
        </pc:sldMkLst>
        <pc:spChg chg="del mod">
          <ac:chgData name="Per-Arne Sundsbø" userId="8d6116bd-2402-4185-af62-c702fac9a5ae" providerId="ADAL" clId="{83F22844-9DE3-4BAC-A612-FAA57CE4E0C7}" dt="2024-09-01T12:05:31.887" v="2967" actId="21"/>
          <ac:spMkLst>
            <pc:docMk/>
            <pc:sldMk cId="163674866" sldId="900"/>
            <ac:spMk id="2" creationId="{7B80193A-ADF7-A36B-3E49-60206D8BBB7F}"/>
          </ac:spMkLst>
        </pc:spChg>
        <pc:spChg chg="add mod">
          <ac:chgData name="Per-Arne Sundsbø" userId="8d6116bd-2402-4185-af62-c702fac9a5ae" providerId="ADAL" clId="{83F22844-9DE3-4BAC-A612-FAA57CE4E0C7}" dt="2024-09-01T16:33:52.850" v="5268" actId="1076"/>
          <ac:spMkLst>
            <pc:docMk/>
            <pc:sldMk cId="163674866" sldId="900"/>
            <ac:spMk id="3" creationId="{9FB606C7-6804-A936-E9A3-6C34DC5A374C}"/>
          </ac:spMkLst>
        </pc:spChg>
        <pc:spChg chg="add mod">
          <ac:chgData name="Per-Arne Sundsbø" userId="8d6116bd-2402-4185-af62-c702fac9a5ae" providerId="ADAL" clId="{83F22844-9DE3-4BAC-A612-FAA57CE4E0C7}" dt="2024-09-01T16:54:37.639" v="5658" actId="14100"/>
          <ac:spMkLst>
            <pc:docMk/>
            <pc:sldMk cId="163674866" sldId="900"/>
            <ac:spMk id="7" creationId="{03A08BAA-93D4-B57C-F14B-5977BB3D1EE5}"/>
          </ac:spMkLst>
        </pc:spChg>
        <pc:spChg chg="add mod">
          <ac:chgData name="Per-Arne Sundsbø" userId="8d6116bd-2402-4185-af62-c702fac9a5ae" providerId="ADAL" clId="{83F22844-9DE3-4BAC-A612-FAA57CE4E0C7}" dt="2024-09-01T16:56:40.814" v="5720" actId="1076"/>
          <ac:spMkLst>
            <pc:docMk/>
            <pc:sldMk cId="163674866" sldId="900"/>
            <ac:spMk id="8" creationId="{85595C55-3EDF-21EE-1C39-418284C8B7DA}"/>
          </ac:spMkLst>
        </pc:spChg>
        <pc:spChg chg="mod">
          <ac:chgData name="Per-Arne Sundsbø" userId="8d6116bd-2402-4185-af62-c702fac9a5ae" providerId="ADAL" clId="{83F22844-9DE3-4BAC-A612-FAA57CE4E0C7}" dt="2024-09-01T17:14:19.222" v="5822" actId="20577"/>
          <ac:spMkLst>
            <pc:docMk/>
            <pc:sldMk cId="163674866" sldId="900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1T19:25:44.417" v="7471" actId="20577"/>
          <ac:spMkLst>
            <pc:docMk/>
            <pc:sldMk cId="163674866" sldId="900"/>
            <ac:spMk id="24" creationId="{00000000-0000-0000-0000-000000000000}"/>
          </ac:spMkLst>
        </pc:spChg>
        <pc:graphicFrameChg chg="add mod">
          <ac:chgData name="Per-Arne Sundsbø" userId="8d6116bd-2402-4185-af62-c702fac9a5ae" providerId="ADAL" clId="{83F22844-9DE3-4BAC-A612-FAA57CE4E0C7}" dt="2024-09-01T16:33:52.850" v="5268" actId="1076"/>
          <ac:graphicFrameMkLst>
            <pc:docMk/>
            <pc:sldMk cId="163674866" sldId="900"/>
            <ac:graphicFrameMk id="4" creationId="{9489AA37-A449-B061-77D6-FCCA69415BBB}"/>
          </ac:graphicFrameMkLst>
        </pc:graphicFrameChg>
        <pc:picChg chg="add mod">
          <ac:chgData name="Per-Arne Sundsbø" userId="8d6116bd-2402-4185-af62-c702fac9a5ae" providerId="ADAL" clId="{83F22844-9DE3-4BAC-A612-FAA57CE4E0C7}" dt="2024-09-02T02:52:43.184" v="13712" actId="14100"/>
          <ac:picMkLst>
            <pc:docMk/>
            <pc:sldMk cId="163674866" sldId="900"/>
            <ac:picMk id="6" creationId="{1A217DDB-477E-1C2B-B0FA-A9DE17C740FA}"/>
          </ac:picMkLst>
        </pc:picChg>
      </pc:sldChg>
      <pc:sldChg chg="addSp delSp modSp add del mod">
        <pc:chgData name="Per-Arne Sundsbø" userId="8d6116bd-2402-4185-af62-c702fac9a5ae" providerId="ADAL" clId="{83F22844-9DE3-4BAC-A612-FAA57CE4E0C7}" dt="2024-09-02T02:10:14.188" v="13388" actId="2696"/>
        <pc:sldMkLst>
          <pc:docMk/>
          <pc:sldMk cId="560571497" sldId="901"/>
        </pc:sldMkLst>
        <pc:spChg chg="add mod">
          <ac:chgData name="Per-Arne Sundsbø" userId="8d6116bd-2402-4185-af62-c702fac9a5ae" providerId="ADAL" clId="{83F22844-9DE3-4BAC-A612-FAA57CE4E0C7}" dt="2024-09-02T02:10:00.204" v="13387"/>
          <ac:spMkLst>
            <pc:docMk/>
            <pc:sldMk cId="560571497" sldId="901"/>
            <ac:spMk id="2" creationId="{7F514306-8110-95A6-0E6B-839CF15E7ED8}"/>
          </ac:spMkLst>
        </pc:spChg>
        <pc:spChg chg="del mod">
          <ac:chgData name="Per-Arne Sundsbø" userId="8d6116bd-2402-4185-af62-c702fac9a5ae" providerId="ADAL" clId="{83F22844-9DE3-4BAC-A612-FAA57CE4E0C7}" dt="2024-09-02T02:09:58.158" v="13386" actId="478"/>
          <ac:spMkLst>
            <pc:docMk/>
            <pc:sldMk cId="560571497" sldId="901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1:15:51.327" v="12200" actId="20577"/>
          <ac:spMkLst>
            <pc:docMk/>
            <pc:sldMk cId="560571497" sldId="901"/>
            <ac:spMk id="24" creationId="{00000000-0000-0000-0000-000000000000}"/>
          </ac:spMkLst>
        </pc:spChg>
        <pc:picChg chg="add del mod">
          <ac:chgData name="Per-Arne Sundsbø" userId="8d6116bd-2402-4185-af62-c702fac9a5ae" providerId="ADAL" clId="{83F22844-9DE3-4BAC-A612-FAA57CE4E0C7}" dt="2024-09-01T21:57:56.877" v="10396" actId="21"/>
          <ac:picMkLst>
            <pc:docMk/>
            <pc:sldMk cId="560571497" sldId="901"/>
            <ac:picMk id="12" creationId="{ADB54B7A-BC38-1F7B-E831-D207A5EF23E7}"/>
          </ac:picMkLst>
        </pc:picChg>
      </pc:sldChg>
      <pc:sldChg chg="modSp add mod ord">
        <pc:chgData name="Per-Arne Sundsbø" userId="8d6116bd-2402-4185-af62-c702fac9a5ae" providerId="ADAL" clId="{83F22844-9DE3-4BAC-A612-FAA57CE4E0C7}" dt="2024-09-02T02:57:37.736" v="13741" actId="20577"/>
        <pc:sldMkLst>
          <pc:docMk/>
          <pc:sldMk cId="2233345788" sldId="902"/>
        </pc:sldMkLst>
        <pc:spChg chg="mod">
          <ac:chgData name="Per-Arne Sundsbø" userId="8d6116bd-2402-4185-af62-c702fac9a5ae" providerId="ADAL" clId="{83F22844-9DE3-4BAC-A612-FAA57CE4E0C7}" dt="2024-09-01T20:14:30.604" v="8370" actId="14100"/>
          <ac:spMkLst>
            <pc:docMk/>
            <pc:sldMk cId="2233345788" sldId="902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57:37.736" v="13741" actId="20577"/>
          <ac:spMkLst>
            <pc:docMk/>
            <pc:sldMk cId="2233345788" sldId="902"/>
            <ac:spMk id="24" creationId="{00000000-0000-0000-0000-000000000000}"/>
          </ac:spMkLst>
        </pc:spChg>
      </pc:sldChg>
      <pc:sldChg chg="addSp delSp modSp add mod ord">
        <pc:chgData name="Per-Arne Sundsbø" userId="8d6116bd-2402-4185-af62-c702fac9a5ae" providerId="ADAL" clId="{83F22844-9DE3-4BAC-A612-FAA57CE4E0C7}" dt="2024-09-01T21:47:07.967" v="10259" actId="21"/>
        <pc:sldMkLst>
          <pc:docMk/>
          <pc:sldMk cId="2098120598" sldId="903"/>
        </pc:sldMkLst>
        <pc:spChg chg="mod">
          <ac:chgData name="Per-Arne Sundsbø" userId="8d6116bd-2402-4185-af62-c702fac9a5ae" providerId="ADAL" clId="{83F22844-9DE3-4BAC-A612-FAA57CE4E0C7}" dt="2024-09-01T20:46:56.868" v="9180" actId="20577"/>
          <ac:spMkLst>
            <pc:docMk/>
            <pc:sldMk cId="2098120598" sldId="903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1T19:47:00.846" v="8124" actId="255"/>
          <ac:spMkLst>
            <pc:docMk/>
            <pc:sldMk cId="2098120598" sldId="903"/>
            <ac:spMk id="24" creationId="{00000000-0000-0000-0000-000000000000}"/>
          </ac:spMkLst>
        </pc:spChg>
        <pc:picChg chg="add del mod">
          <ac:chgData name="Per-Arne Sundsbø" userId="8d6116bd-2402-4185-af62-c702fac9a5ae" providerId="ADAL" clId="{83F22844-9DE3-4BAC-A612-FAA57CE4E0C7}" dt="2024-09-01T21:47:07.967" v="10259" actId="21"/>
          <ac:picMkLst>
            <pc:docMk/>
            <pc:sldMk cId="2098120598" sldId="903"/>
            <ac:picMk id="12" creationId="{ADB54B7A-BC38-1F7B-E831-D207A5EF23E7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2T02:51:29.092" v="13697" actId="20577"/>
        <pc:sldMkLst>
          <pc:docMk/>
          <pc:sldMk cId="3826960708" sldId="904"/>
        </pc:sldMkLst>
        <pc:spChg chg="add del mod">
          <ac:chgData name="Per-Arne Sundsbø" userId="8d6116bd-2402-4185-af62-c702fac9a5ae" providerId="ADAL" clId="{83F22844-9DE3-4BAC-A612-FAA57CE4E0C7}" dt="2024-09-01T16:05:14.452" v="5049" actId="478"/>
          <ac:spMkLst>
            <pc:docMk/>
            <pc:sldMk cId="3826960708" sldId="904"/>
            <ac:spMk id="2" creationId="{E3E4DB3E-F458-C04B-5277-F694666DC8DE}"/>
          </ac:spMkLst>
        </pc:spChg>
        <pc:spChg chg="add del mod">
          <ac:chgData name="Per-Arne Sundsbø" userId="8d6116bd-2402-4185-af62-c702fac9a5ae" providerId="ADAL" clId="{83F22844-9DE3-4BAC-A612-FAA57CE4E0C7}" dt="2024-09-01T14:41:57.935" v="4544" actId="21"/>
          <ac:spMkLst>
            <pc:docMk/>
            <pc:sldMk cId="3826960708" sldId="904"/>
            <ac:spMk id="3" creationId="{F64B363B-48E6-2319-6DDA-7AFB725D877E}"/>
          </ac:spMkLst>
        </pc:spChg>
        <pc:spChg chg="add del mod">
          <ac:chgData name="Per-Arne Sundsbø" userId="8d6116bd-2402-4185-af62-c702fac9a5ae" providerId="ADAL" clId="{83F22844-9DE3-4BAC-A612-FAA57CE4E0C7}" dt="2024-09-01T19:09:37.760" v="7193" actId="478"/>
          <ac:spMkLst>
            <pc:docMk/>
            <pc:sldMk cId="3826960708" sldId="904"/>
            <ac:spMk id="4" creationId="{D3475DD0-1193-C357-68E5-679A4A7B514C}"/>
          </ac:spMkLst>
        </pc:spChg>
        <pc:spChg chg="mod">
          <ac:chgData name="Per-Arne Sundsbø" userId="8d6116bd-2402-4185-af62-c702fac9a5ae" providerId="ADAL" clId="{83F22844-9DE3-4BAC-A612-FAA57CE4E0C7}" dt="2024-09-02T02:49:56.130" v="13680" actId="20577"/>
          <ac:spMkLst>
            <pc:docMk/>
            <pc:sldMk cId="3826960708" sldId="904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51:29.092" v="13697" actId="20577"/>
          <ac:spMkLst>
            <pc:docMk/>
            <pc:sldMk cId="3826960708" sldId="904"/>
            <ac:spMk id="24" creationId="{00000000-0000-0000-0000-000000000000}"/>
          </ac:spMkLst>
        </pc:spChg>
        <pc:picChg chg="add mod">
          <ac:chgData name="Per-Arne Sundsbø" userId="8d6116bd-2402-4185-af62-c702fac9a5ae" providerId="ADAL" clId="{83F22844-9DE3-4BAC-A612-FAA57CE4E0C7}" dt="2024-09-01T19:14:41.855" v="7278" actId="1076"/>
          <ac:picMkLst>
            <pc:docMk/>
            <pc:sldMk cId="3826960708" sldId="904"/>
            <ac:picMk id="5" creationId="{64BF7BCF-553D-383E-209B-7003B4F5997B}"/>
          </ac:picMkLst>
        </pc:picChg>
        <pc:picChg chg="add mod">
          <ac:chgData name="Per-Arne Sundsbø" userId="8d6116bd-2402-4185-af62-c702fac9a5ae" providerId="ADAL" clId="{83F22844-9DE3-4BAC-A612-FAA57CE4E0C7}" dt="2024-09-01T19:14:44.311" v="7279" actId="1076"/>
          <ac:picMkLst>
            <pc:docMk/>
            <pc:sldMk cId="3826960708" sldId="904"/>
            <ac:picMk id="10" creationId="{E971C776-000F-E18C-10E1-E1868EFC3C08}"/>
          </ac:picMkLst>
        </pc:picChg>
      </pc:sldChg>
      <pc:sldChg chg="addSp delSp modSp add del mod">
        <pc:chgData name="Per-Arne Sundsbø" userId="8d6116bd-2402-4185-af62-c702fac9a5ae" providerId="ADAL" clId="{83F22844-9DE3-4BAC-A612-FAA57CE4E0C7}" dt="2024-09-01T16:30:14.314" v="5263" actId="2696"/>
        <pc:sldMkLst>
          <pc:docMk/>
          <pc:sldMk cId="3748392898" sldId="905"/>
        </pc:sldMkLst>
        <pc:spChg chg="add mod">
          <ac:chgData name="Per-Arne Sundsbø" userId="8d6116bd-2402-4185-af62-c702fac9a5ae" providerId="ADAL" clId="{83F22844-9DE3-4BAC-A612-FAA57CE4E0C7}" dt="2024-09-01T16:19:13.764" v="5227" actId="255"/>
          <ac:spMkLst>
            <pc:docMk/>
            <pc:sldMk cId="3748392898" sldId="905"/>
            <ac:spMk id="3" creationId="{F64B363B-48E6-2319-6DDA-7AFB725D877E}"/>
          </ac:spMkLst>
        </pc:spChg>
        <pc:spChg chg="mod">
          <ac:chgData name="Per-Arne Sundsbø" userId="8d6116bd-2402-4185-af62-c702fac9a5ae" providerId="ADAL" clId="{83F22844-9DE3-4BAC-A612-FAA57CE4E0C7}" dt="2024-09-01T14:40:26.049" v="4501" actId="20577"/>
          <ac:spMkLst>
            <pc:docMk/>
            <pc:sldMk cId="3748392898" sldId="905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1T16:13:39.663" v="5186" actId="21"/>
          <ac:spMkLst>
            <pc:docMk/>
            <pc:sldMk cId="3748392898" sldId="905"/>
            <ac:spMk id="24" creationId="{00000000-0000-0000-0000-000000000000}"/>
          </ac:spMkLst>
        </pc:spChg>
        <pc:picChg chg="add del mod">
          <ac:chgData name="Per-Arne Sundsbø" userId="8d6116bd-2402-4185-af62-c702fac9a5ae" providerId="ADAL" clId="{83F22844-9DE3-4BAC-A612-FAA57CE4E0C7}" dt="2024-09-01T16:29:59.225" v="5261" actId="21"/>
          <ac:picMkLst>
            <pc:docMk/>
            <pc:sldMk cId="3748392898" sldId="905"/>
            <ac:picMk id="2" creationId="{64BF7BCF-553D-383E-209B-7003B4F5997B}"/>
          </ac:picMkLst>
        </pc:picChg>
        <pc:picChg chg="add del mod">
          <ac:chgData name="Per-Arne Sundsbø" userId="8d6116bd-2402-4185-af62-c702fac9a5ae" providerId="ADAL" clId="{83F22844-9DE3-4BAC-A612-FAA57CE4E0C7}" dt="2024-09-01T16:29:59.225" v="5261" actId="21"/>
          <ac:picMkLst>
            <pc:docMk/>
            <pc:sldMk cId="3748392898" sldId="905"/>
            <ac:picMk id="10" creationId="{E971C776-000F-E18C-10E1-E1868EFC3C08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2T02:52:10.028" v="13711" actId="20577"/>
        <pc:sldMkLst>
          <pc:docMk/>
          <pc:sldMk cId="2690622409" sldId="906"/>
        </pc:sldMkLst>
        <pc:spChg chg="del mod">
          <ac:chgData name="Per-Arne Sundsbø" userId="8d6116bd-2402-4185-af62-c702fac9a5ae" providerId="ADAL" clId="{83F22844-9DE3-4BAC-A612-FAA57CE4E0C7}" dt="2024-09-01T15:13:43.430" v="4790" actId="478"/>
          <ac:spMkLst>
            <pc:docMk/>
            <pc:sldMk cId="2690622409" sldId="906"/>
            <ac:spMk id="2" creationId="{E3E4DB3E-F458-C04B-5277-F694666DC8DE}"/>
          </ac:spMkLst>
        </pc:spChg>
        <pc:spChg chg="add del mod">
          <ac:chgData name="Per-Arne Sundsbø" userId="8d6116bd-2402-4185-af62-c702fac9a5ae" providerId="ADAL" clId="{83F22844-9DE3-4BAC-A612-FAA57CE4E0C7}" dt="2024-09-01T21:00:21.736" v="9462" actId="478"/>
          <ac:spMkLst>
            <pc:docMk/>
            <pc:sldMk cId="2690622409" sldId="906"/>
            <ac:spMk id="4" creationId="{39BACA85-F117-D8C0-914B-9A759A3DAE4A}"/>
          </ac:spMkLst>
        </pc:spChg>
        <pc:spChg chg="mod">
          <ac:chgData name="Per-Arne Sundsbø" userId="8d6116bd-2402-4185-af62-c702fac9a5ae" providerId="ADAL" clId="{83F22844-9DE3-4BAC-A612-FAA57CE4E0C7}" dt="2024-09-02T02:52:10.028" v="13711" actId="20577"/>
          <ac:spMkLst>
            <pc:docMk/>
            <pc:sldMk cId="2690622409" sldId="906"/>
            <ac:spMk id="13" creationId="{00000000-0000-0000-0000-000000000000}"/>
          </ac:spMkLst>
        </pc:spChg>
        <pc:spChg chg="del">
          <ac:chgData name="Per-Arne Sundsbø" userId="8d6116bd-2402-4185-af62-c702fac9a5ae" providerId="ADAL" clId="{83F22844-9DE3-4BAC-A612-FAA57CE4E0C7}" dt="2024-09-01T15:12:18.921" v="4774" actId="478"/>
          <ac:spMkLst>
            <pc:docMk/>
            <pc:sldMk cId="2690622409" sldId="906"/>
            <ac:spMk id="24" creationId="{00000000-0000-0000-0000-000000000000}"/>
          </ac:spMkLst>
        </pc:spChg>
        <pc:graphicFrameChg chg="add mod modGraphic">
          <ac:chgData name="Per-Arne Sundsbø" userId="8d6116bd-2402-4185-af62-c702fac9a5ae" providerId="ADAL" clId="{83F22844-9DE3-4BAC-A612-FAA57CE4E0C7}" dt="2024-09-01T15:41:16.009" v="4808" actId="1076"/>
          <ac:graphicFrameMkLst>
            <pc:docMk/>
            <pc:sldMk cId="2690622409" sldId="906"/>
            <ac:graphicFrameMk id="3" creationId="{C41B5D9C-82A7-92C5-8DE4-8BA410327B02}"/>
          </ac:graphicFrameMkLst>
        </pc:graphicFrameChg>
      </pc:sldChg>
      <pc:sldChg chg="addSp delSp modSp add mod">
        <pc:chgData name="Per-Arne Sundsbø" userId="8d6116bd-2402-4185-af62-c702fac9a5ae" providerId="ADAL" clId="{83F22844-9DE3-4BAC-A612-FAA57CE4E0C7}" dt="2024-09-02T02:53:36.201" v="13717" actId="20577"/>
        <pc:sldMkLst>
          <pc:docMk/>
          <pc:sldMk cId="3225399081" sldId="907"/>
        </pc:sldMkLst>
        <pc:spChg chg="add del mod">
          <ac:chgData name="Per-Arne Sundsbø" userId="8d6116bd-2402-4185-af62-c702fac9a5ae" providerId="ADAL" clId="{83F22844-9DE3-4BAC-A612-FAA57CE4E0C7}" dt="2024-09-01T17:56:09.560" v="6585" actId="21"/>
          <ac:spMkLst>
            <pc:docMk/>
            <pc:sldMk cId="3225399081" sldId="907"/>
            <ac:spMk id="3" creationId="{00000000-0000-0000-0000-000000000000}"/>
          </ac:spMkLst>
        </pc:spChg>
        <pc:spChg chg="add del">
          <ac:chgData name="Per-Arne Sundsbø" userId="8d6116bd-2402-4185-af62-c702fac9a5ae" providerId="ADAL" clId="{83F22844-9DE3-4BAC-A612-FAA57CE4E0C7}" dt="2024-09-01T17:42:00.542" v="6146" actId="22"/>
          <ac:spMkLst>
            <pc:docMk/>
            <pc:sldMk cId="3225399081" sldId="907"/>
            <ac:spMk id="5" creationId="{8A61884A-5EDC-A5DC-9482-A2489032B847}"/>
          </ac:spMkLst>
        </pc:spChg>
        <pc:spChg chg="del">
          <ac:chgData name="Per-Arne Sundsbø" userId="8d6116bd-2402-4185-af62-c702fac9a5ae" providerId="ADAL" clId="{83F22844-9DE3-4BAC-A612-FAA57CE4E0C7}" dt="2024-09-01T17:56:17.952" v="6587" actId="478"/>
          <ac:spMkLst>
            <pc:docMk/>
            <pc:sldMk cId="3225399081" sldId="907"/>
            <ac:spMk id="7" creationId="{03A08BAA-93D4-B57C-F14B-5977BB3D1EE5}"/>
          </ac:spMkLst>
        </pc:spChg>
        <pc:spChg chg="del">
          <ac:chgData name="Per-Arne Sundsbø" userId="8d6116bd-2402-4185-af62-c702fac9a5ae" providerId="ADAL" clId="{83F22844-9DE3-4BAC-A612-FAA57CE4E0C7}" dt="2024-09-01T16:57:46.289" v="5746" actId="478"/>
          <ac:spMkLst>
            <pc:docMk/>
            <pc:sldMk cId="3225399081" sldId="907"/>
            <ac:spMk id="8" creationId="{85595C55-3EDF-21EE-1C39-418284C8B7DA}"/>
          </ac:spMkLst>
        </pc:spChg>
        <pc:spChg chg="add del">
          <ac:chgData name="Per-Arne Sundsbø" userId="8d6116bd-2402-4185-af62-c702fac9a5ae" providerId="ADAL" clId="{83F22844-9DE3-4BAC-A612-FAA57CE4E0C7}" dt="2024-09-01T17:42:55.472" v="6148" actId="478"/>
          <ac:spMkLst>
            <pc:docMk/>
            <pc:sldMk cId="3225399081" sldId="907"/>
            <ac:spMk id="10" creationId="{6298547A-E5E7-7C5A-4C27-90ADADFF0D3F}"/>
          </ac:spMkLst>
        </pc:spChg>
        <pc:spChg chg="mod">
          <ac:chgData name="Per-Arne Sundsbø" userId="8d6116bd-2402-4185-af62-c702fac9a5ae" providerId="ADAL" clId="{83F22844-9DE3-4BAC-A612-FAA57CE4E0C7}" dt="2024-09-01T17:27:33.143" v="5919" actId="20577"/>
          <ac:spMkLst>
            <pc:docMk/>
            <pc:sldMk cId="3225399081" sldId="907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53:36.201" v="13717" actId="20577"/>
          <ac:spMkLst>
            <pc:docMk/>
            <pc:sldMk cId="3225399081" sldId="907"/>
            <ac:spMk id="24" creationId="{00000000-0000-0000-0000-000000000000}"/>
          </ac:spMkLst>
        </pc:spChg>
        <pc:picChg chg="add del mod">
          <ac:chgData name="Per-Arne Sundsbø" userId="8d6116bd-2402-4185-af62-c702fac9a5ae" providerId="ADAL" clId="{83F22844-9DE3-4BAC-A612-FAA57CE4E0C7}" dt="2024-09-01T17:00:58.442" v="5809" actId="478"/>
          <ac:picMkLst>
            <pc:docMk/>
            <pc:sldMk cId="3225399081" sldId="907"/>
            <ac:picMk id="2" creationId="{E64D89F0-C0BE-EEFC-08D1-19981ADCFD64}"/>
          </ac:picMkLst>
        </pc:picChg>
        <pc:picChg chg="del">
          <ac:chgData name="Per-Arne Sundsbø" userId="8d6116bd-2402-4185-af62-c702fac9a5ae" providerId="ADAL" clId="{83F22844-9DE3-4BAC-A612-FAA57CE4E0C7}" dt="2024-09-01T16:57:44.098" v="5745" actId="478"/>
          <ac:picMkLst>
            <pc:docMk/>
            <pc:sldMk cId="3225399081" sldId="907"/>
            <ac:picMk id="6" creationId="{1A217DDB-477E-1C2B-B0FA-A9DE17C740FA}"/>
          </ac:picMkLst>
        </pc:picChg>
        <pc:picChg chg="add del mod">
          <ac:chgData name="Per-Arne Sundsbø" userId="8d6116bd-2402-4185-af62-c702fac9a5ae" providerId="ADAL" clId="{83F22844-9DE3-4BAC-A612-FAA57CE4E0C7}" dt="2024-09-01T20:13:17.971" v="8366" actId="14100"/>
          <ac:picMkLst>
            <pc:docMk/>
            <pc:sldMk cId="3225399081" sldId="907"/>
            <ac:picMk id="12" creationId="{49A96DFD-1A6E-58DF-8D5C-72B91CCA641C}"/>
          </ac:picMkLst>
        </pc:picChg>
      </pc:sldChg>
      <pc:sldChg chg="addSp delSp modSp add mod ord delAnim">
        <pc:chgData name="Per-Arne Sundsbø" userId="8d6116bd-2402-4185-af62-c702fac9a5ae" providerId="ADAL" clId="{83F22844-9DE3-4BAC-A612-FAA57CE4E0C7}" dt="2024-09-02T03:06:36.722" v="13829" actId="1076"/>
        <pc:sldMkLst>
          <pc:docMk/>
          <pc:sldMk cId="2916150895" sldId="908"/>
        </pc:sldMkLst>
        <pc:spChg chg="add mod">
          <ac:chgData name="Per-Arne Sundsbø" userId="8d6116bd-2402-4185-af62-c702fac9a5ae" providerId="ADAL" clId="{83F22844-9DE3-4BAC-A612-FAA57CE4E0C7}" dt="2024-09-02T03:06:16.399" v="13823" actId="255"/>
          <ac:spMkLst>
            <pc:docMk/>
            <pc:sldMk cId="2916150895" sldId="908"/>
            <ac:spMk id="3" creationId="{395E94CF-02D9-9982-3BFC-08E67BDA70D9}"/>
          </ac:spMkLst>
        </pc:spChg>
        <pc:spChg chg="del mod">
          <ac:chgData name="Per-Arne Sundsbø" userId="8d6116bd-2402-4185-af62-c702fac9a5ae" providerId="ADAL" clId="{83F22844-9DE3-4BAC-A612-FAA57CE4E0C7}" dt="2024-09-01T18:19:04.985" v="6769" actId="478"/>
          <ac:spMkLst>
            <pc:docMk/>
            <pc:sldMk cId="2916150895" sldId="908"/>
            <ac:spMk id="4" creationId="{C9101565-A11A-BF0F-8B7E-0DC080D0F929}"/>
          </ac:spMkLst>
        </pc:spChg>
        <pc:spChg chg="add del mod">
          <ac:chgData name="Per-Arne Sundsbø" userId="8d6116bd-2402-4185-af62-c702fac9a5ae" providerId="ADAL" clId="{83F22844-9DE3-4BAC-A612-FAA57CE4E0C7}" dt="2024-09-01T18:28:39.393" v="6944" actId="478"/>
          <ac:spMkLst>
            <pc:docMk/>
            <pc:sldMk cId="2916150895" sldId="908"/>
            <ac:spMk id="6" creationId="{DF8205A0-ED2B-A6B9-2075-5183831D3C95}"/>
          </ac:spMkLst>
        </pc:spChg>
        <pc:spChg chg="add del mod">
          <ac:chgData name="Per-Arne Sundsbø" userId="8d6116bd-2402-4185-af62-c702fac9a5ae" providerId="ADAL" clId="{83F22844-9DE3-4BAC-A612-FAA57CE4E0C7}" dt="2024-09-01T18:29:00.028" v="6947" actId="478"/>
          <ac:spMkLst>
            <pc:docMk/>
            <pc:sldMk cId="2916150895" sldId="908"/>
            <ac:spMk id="8" creationId="{2C8CB5CA-5317-8863-D2B6-507E30F2415C}"/>
          </ac:spMkLst>
        </pc:spChg>
        <pc:spChg chg="add mod">
          <ac:chgData name="Per-Arne Sundsbø" userId="8d6116bd-2402-4185-af62-c702fac9a5ae" providerId="ADAL" clId="{83F22844-9DE3-4BAC-A612-FAA57CE4E0C7}" dt="2024-09-01T18:32:02.404" v="6988" actId="33987"/>
          <ac:spMkLst>
            <pc:docMk/>
            <pc:sldMk cId="2916150895" sldId="908"/>
            <ac:spMk id="12" creationId="{7A3F595E-5168-BD83-F8CD-453C0FB597BF}"/>
          </ac:spMkLst>
        </pc:spChg>
        <pc:spChg chg="add del mod">
          <ac:chgData name="Per-Arne Sundsbø" userId="8d6116bd-2402-4185-af62-c702fac9a5ae" providerId="ADAL" clId="{83F22844-9DE3-4BAC-A612-FAA57CE4E0C7}" dt="2024-09-02T01:17:48.407" v="12204" actId="478"/>
          <ac:spMkLst>
            <pc:docMk/>
            <pc:sldMk cId="2916150895" sldId="908"/>
            <ac:spMk id="13" creationId="{78655E52-B818-B921-D14C-123F005D2D70}"/>
          </ac:spMkLst>
        </pc:spChg>
        <pc:spChg chg="mod">
          <ac:chgData name="Per-Arne Sundsbø" userId="8d6116bd-2402-4185-af62-c702fac9a5ae" providerId="ADAL" clId="{83F22844-9DE3-4BAC-A612-FAA57CE4E0C7}" dt="2024-09-02T02:11:00.999" v="13403" actId="14100"/>
          <ac:spMkLst>
            <pc:docMk/>
            <pc:sldMk cId="2916150895" sldId="908"/>
            <ac:spMk id="15" creationId="{00000000-0000-0000-0000-000000000000}"/>
          </ac:spMkLst>
        </pc:spChg>
        <pc:spChg chg="add del mod">
          <ac:chgData name="Per-Arne Sundsbø" userId="8d6116bd-2402-4185-af62-c702fac9a5ae" providerId="ADAL" clId="{83F22844-9DE3-4BAC-A612-FAA57CE4E0C7}" dt="2024-09-01T18:59:46.766" v="7128"/>
          <ac:spMkLst>
            <pc:docMk/>
            <pc:sldMk cId="2916150895" sldId="908"/>
            <ac:spMk id="16" creationId="{ED388BB1-0BFB-F1D3-D62C-6731E22E2C1B}"/>
          </ac:spMkLst>
        </pc:spChg>
        <pc:spChg chg="add mod">
          <ac:chgData name="Per-Arne Sundsbø" userId="8d6116bd-2402-4185-af62-c702fac9a5ae" providerId="ADAL" clId="{83F22844-9DE3-4BAC-A612-FAA57CE4E0C7}" dt="2024-09-02T03:06:29.834" v="13826" actId="14100"/>
          <ac:spMkLst>
            <pc:docMk/>
            <pc:sldMk cId="2916150895" sldId="908"/>
            <ac:spMk id="17" creationId="{643F4EBB-55B2-DA20-F0E9-B13905178897}"/>
          </ac:spMkLst>
        </pc:spChg>
        <pc:spChg chg="add mod">
          <ac:chgData name="Per-Arne Sundsbø" userId="8d6116bd-2402-4185-af62-c702fac9a5ae" providerId="ADAL" clId="{83F22844-9DE3-4BAC-A612-FAA57CE4E0C7}" dt="2024-09-02T01:19:10.964" v="12212" actId="1076"/>
          <ac:spMkLst>
            <pc:docMk/>
            <pc:sldMk cId="2916150895" sldId="908"/>
            <ac:spMk id="18" creationId="{0D02DEA4-C815-4FBE-1A6C-0A62E652FBD5}"/>
          </ac:spMkLst>
        </pc:spChg>
        <pc:picChg chg="del mod">
          <ac:chgData name="Per-Arne Sundsbø" userId="8d6116bd-2402-4185-af62-c702fac9a5ae" providerId="ADAL" clId="{83F22844-9DE3-4BAC-A612-FAA57CE4E0C7}" dt="2024-09-01T18:29:42.074" v="6956" actId="21"/>
          <ac:picMkLst>
            <pc:docMk/>
            <pc:sldMk cId="2916150895" sldId="908"/>
            <ac:picMk id="2" creationId="{ACD679CA-E2BC-76FC-3834-A5255F4EA54C}"/>
          </ac:picMkLst>
        </pc:picChg>
        <pc:picChg chg="add mod modCrop">
          <ac:chgData name="Per-Arne Sundsbø" userId="8d6116bd-2402-4185-af62-c702fac9a5ae" providerId="ADAL" clId="{83F22844-9DE3-4BAC-A612-FAA57CE4E0C7}" dt="2024-09-02T03:06:36.722" v="13829" actId="1076"/>
          <ac:picMkLst>
            <pc:docMk/>
            <pc:sldMk cId="2916150895" sldId="908"/>
            <ac:picMk id="10" creationId="{B8B14E10-6408-EF7D-3636-632783464C19}"/>
          </ac:picMkLst>
        </pc:picChg>
        <pc:picChg chg="add mod">
          <ac:chgData name="Per-Arne Sundsbø" userId="8d6116bd-2402-4185-af62-c702fac9a5ae" providerId="ADAL" clId="{83F22844-9DE3-4BAC-A612-FAA57CE4E0C7}" dt="2024-09-02T03:06:34.898" v="13828" actId="1076"/>
          <ac:picMkLst>
            <pc:docMk/>
            <pc:sldMk cId="2916150895" sldId="908"/>
            <ac:picMk id="11" creationId="{3F6C3151-9ADD-C51A-CDB1-AFE50C99DEA5}"/>
          </ac:picMkLst>
        </pc:picChg>
        <pc:picChg chg="add del mod">
          <ac:chgData name="Per-Arne Sundsbø" userId="8d6116bd-2402-4185-af62-c702fac9a5ae" providerId="ADAL" clId="{83F22844-9DE3-4BAC-A612-FAA57CE4E0C7}" dt="2024-09-02T01:19:58.558" v="12219" actId="21"/>
          <ac:picMkLst>
            <pc:docMk/>
            <pc:sldMk cId="2916150895" sldId="908"/>
            <ac:picMk id="19" creationId="{FCBC45E7-ED4F-C2B7-FE07-4F27C262C18B}"/>
          </ac:picMkLst>
        </pc:picChg>
        <pc:picChg chg="add del mod">
          <ac:chgData name="Per-Arne Sundsbø" userId="8d6116bd-2402-4185-af62-c702fac9a5ae" providerId="ADAL" clId="{83F22844-9DE3-4BAC-A612-FAA57CE4E0C7}" dt="2024-09-01T18:28:32.243" v="6943" actId="478"/>
          <ac:picMkLst>
            <pc:docMk/>
            <pc:sldMk cId="2916150895" sldId="908"/>
            <ac:picMk id="7170" creationId="{50AA34A8-632B-2A71-2063-E92211083264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2T02:55:55.680" v="13738" actId="14100"/>
        <pc:sldMkLst>
          <pc:docMk/>
          <pc:sldMk cId="797270709" sldId="909"/>
        </pc:sldMkLst>
        <pc:spChg chg="del">
          <ac:chgData name="Per-Arne Sundsbø" userId="8d6116bd-2402-4185-af62-c702fac9a5ae" providerId="ADAL" clId="{83F22844-9DE3-4BAC-A612-FAA57CE4E0C7}" dt="2024-09-01T20:16:58.489" v="8387" actId="478"/>
          <ac:spMkLst>
            <pc:docMk/>
            <pc:sldMk cId="797270709" sldId="909"/>
            <ac:spMk id="8" creationId="{63EE6FE0-4F54-F2FE-FB0D-7FBF295E6D15}"/>
          </ac:spMkLst>
        </pc:spChg>
        <pc:spChg chg="mod">
          <ac:chgData name="Per-Arne Sundsbø" userId="8d6116bd-2402-4185-af62-c702fac9a5ae" providerId="ADAL" clId="{83F22844-9DE3-4BAC-A612-FAA57CE4E0C7}" dt="2024-09-01T20:18:32.485" v="8435" actId="20577"/>
          <ac:spMkLst>
            <pc:docMk/>
            <pc:sldMk cId="797270709" sldId="909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55:39.165" v="13737" actId="948"/>
          <ac:spMkLst>
            <pc:docMk/>
            <pc:sldMk cId="797270709" sldId="909"/>
            <ac:spMk id="24" creationId="{00000000-0000-0000-0000-000000000000}"/>
          </ac:spMkLst>
        </pc:spChg>
        <pc:picChg chg="add mod">
          <ac:chgData name="Per-Arne Sundsbø" userId="8d6116bd-2402-4185-af62-c702fac9a5ae" providerId="ADAL" clId="{83F22844-9DE3-4BAC-A612-FAA57CE4E0C7}" dt="2024-09-01T20:46:05.532" v="9166" actId="14100"/>
          <ac:picMkLst>
            <pc:docMk/>
            <pc:sldMk cId="797270709" sldId="909"/>
            <ac:picMk id="3" creationId="{0EDEDF89-BB74-33B4-8A90-9946C8F39C0E}"/>
          </ac:picMkLst>
        </pc:picChg>
        <pc:picChg chg="del">
          <ac:chgData name="Per-Arne Sundsbø" userId="8d6116bd-2402-4185-af62-c702fac9a5ae" providerId="ADAL" clId="{83F22844-9DE3-4BAC-A612-FAA57CE4E0C7}" dt="2024-09-01T20:16:55.077" v="8384" actId="478"/>
          <ac:picMkLst>
            <pc:docMk/>
            <pc:sldMk cId="797270709" sldId="909"/>
            <ac:picMk id="4" creationId="{AA5CB761-2921-FB7B-A2F0-CAC09397F525}"/>
          </ac:picMkLst>
        </pc:picChg>
        <pc:picChg chg="add mod">
          <ac:chgData name="Per-Arne Sundsbø" userId="8d6116bd-2402-4185-af62-c702fac9a5ae" providerId="ADAL" clId="{83F22844-9DE3-4BAC-A612-FAA57CE4E0C7}" dt="2024-09-02T02:55:55.680" v="13738" actId="14100"/>
          <ac:picMkLst>
            <pc:docMk/>
            <pc:sldMk cId="797270709" sldId="909"/>
            <ac:picMk id="5" creationId="{FC067874-05DA-289A-1EB8-EFA29B94811B}"/>
          </ac:picMkLst>
        </pc:picChg>
        <pc:picChg chg="del">
          <ac:chgData name="Per-Arne Sundsbø" userId="8d6116bd-2402-4185-af62-c702fac9a5ae" providerId="ADAL" clId="{83F22844-9DE3-4BAC-A612-FAA57CE4E0C7}" dt="2024-09-01T20:16:56.686" v="8386" actId="478"/>
          <ac:picMkLst>
            <pc:docMk/>
            <pc:sldMk cId="797270709" sldId="909"/>
            <ac:picMk id="6" creationId="{9B58BA11-79BB-1195-8243-274F3758C317}"/>
          </ac:picMkLst>
        </pc:picChg>
        <pc:picChg chg="del">
          <ac:chgData name="Per-Arne Sundsbø" userId="8d6116bd-2402-4185-af62-c702fac9a5ae" providerId="ADAL" clId="{83F22844-9DE3-4BAC-A612-FAA57CE4E0C7}" dt="2024-09-01T20:16:55.931" v="8385" actId="478"/>
          <ac:picMkLst>
            <pc:docMk/>
            <pc:sldMk cId="797270709" sldId="909"/>
            <ac:picMk id="10" creationId="{844D5CF4-04F9-253E-B127-32A5D162346E}"/>
          </ac:picMkLst>
        </pc:picChg>
      </pc:sldChg>
      <pc:sldChg chg="add del">
        <pc:chgData name="Per-Arne Sundsbø" userId="8d6116bd-2402-4185-af62-c702fac9a5ae" providerId="ADAL" clId="{83F22844-9DE3-4BAC-A612-FAA57CE4E0C7}" dt="2024-09-01T20:52:02.369" v="9289" actId="2890"/>
        <pc:sldMkLst>
          <pc:docMk/>
          <pc:sldMk cId="1399310169" sldId="910"/>
        </pc:sldMkLst>
      </pc:sldChg>
      <pc:sldChg chg="addSp delSp modSp add mod">
        <pc:chgData name="Per-Arne Sundsbø" userId="8d6116bd-2402-4185-af62-c702fac9a5ae" providerId="ADAL" clId="{83F22844-9DE3-4BAC-A612-FAA57CE4E0C7}" dt="2024-09-02T02:54:34.518" v="13721" actId="20577"/>
        <pc:sldMkLst>
          <pc:docMk/>
          <pc:sldMk cId="1954766464" sldId="910"/>
        </pc:sldMkLst>
        <pc:spChg chg="add mod">
          <ac:chgData name="Per-Arne Sundsbø" userId="8d6116bd-2402-4185-af62-c702fac9a5ae" providerId="ADAL" clId="{83F22844-9DE3-4BAC-A612-FAA57CE4E0C7}" dt="2024-09-01T21:46:58.220" v="10258" actId="1076"/>
          <ac:spMkLst>
            <pc:docMk/>
            <pc:sldMk cId="1954766464" sldId="910"/>
            <ac:spMk id="3" creationId="{50745DD7-4C3A-3F61-307A-6D9E5E21A271}"/>
          </ac:spMkLst>
        </pc:spChg>
        <pc:spChg chg="mod">
          <ac:chgData name="Per-Arne Sundsbø" userId="8d6116bd-2402-4185-af62-c702fac9a5ae" providerId="ADAL" clId="{83F22844-9DE3-4BAC-A612-FAA57CE4E0C7}" dt="2024-09-02T01:17:22.306" v="12201" actId="20577"/>
          <ac:spMkLst>
            <pc:docMk/>
            <pc:sldMk cId="1954766464" sldId="910"/>
            <ac:spMk id="8" creationId="{63EE6FE0-4F54-F2FE-FB0D-7FBF295E6D15}"/>
          </ac:spMkLst>
        </pc:spChg>
        <pc:spChg chg="mod">
          <ac:chgData name="Per-Arne Sundsbø" userId="8d6116bd-2402-4185-af62-c702fac9a5ae" providerId="ADAL" clId="{83F22844-9DE3-4BAC-A612-FAA57CE4E0C7}" dt="2024-09-02T02:54:34.518" v="13721" actId="20577"/>
          <ac:spMkLst>
            <pc:docMk/>
            <pc:sldMk cId="1954766464" sldId="910"/>
            <ac:spMk id="24" creationId="{00000000-0000-0000-0000-000000000000}"/>
          </ac:spMkLst>
        </pc:spChg>
        <pc:picChg chg="add del mod">
          <ac:chgData name="Per-Arne Sundsbø" userId="8d6116bd-2402-4185-af62-c702fac9a5ae" providerId="ADAL" clId="{83F22844-9DE3-4BAC-A612-FAA57CE4E0C7}" dt="2024-09-02T01:17:37.574" v="12203" actId="478"/>
          <ac:picMkLst>
            <pc:docMk/>
            <pc:sldMk cId="1954766464" sldId="910"/>
            <ac:picMk id="5" creationId="{E94BB952-422E-CCEB-49A5-DC8AB8AD55ED}"/>
          </ac:picMkLst>
        </pc:picChg>
        <pc:picChg chg="add del mod">
          <ac:chgData name="Per-Arne Sundsbø" userId="8d6116bd-2402-4185-af62-c702fac9a5ae" providerId="ADAL" clId="{83F22844-9DE3-4BAC-A612-FAA57CE4E0C7}" dt="2024-09-01T21:48:49.874" v="10272" actId="478"/>
          <ac:picMkLst>
            <pc:docMk/>
            <pc:sldMk cId="1954766464" sldId="910"/>
            <ac:picMk id="17" creationId="{00000000-0000-0000-0000-000000000000}"/>
          </ac:picMkLst>
        </pc:picChg>
      </pc:sldChg>
      <pc:sldChg chg="modSp add mod">
        <pc:chgData name="Per-Arne Sundsbø" userId="8d6116bd-2402-4185-af62-c702fac9a5ae" providerId="ADAL" clId="{83F22844-9DE3-4BAC-A612-FAA57CE4E0C7}" dt="2024-09-02T02:58:21.450" v="13745" actId="255"/>
        <pc:sldMkLst>
          <pc:docMk/>
          <pc:sldMk cId="3908906031" sldId="911"/>
        </pc:sldMkLst>
        <pc:spChg chg="mod">
          <ac:chgData name="Per-Arne Sundsbø" userId="8d6116bd-2402-4185-af62-c702fac9a5ae" providerId="ADAL" clId="{83F22844-9DE3-4BAC-A612-FAA57CE4E0C7}" dt="2024-09-01T20:59:26.989" v="9458" actId="20577"/>
          <ac:spMkLst>
            <pc:docMk/>
            <pc:sldMk cId="3908906031" sldId="911"/>
            <ac:spMk id="13" creationId="{00000000-0000-0000-0000-000000000000}"/>
          </ac:spMkLst>
        </pc:spChg>
        <pc:spChg chg="mod">
          <ac:chgData name="Per-Arne Sundsbø" userId="8d6116bd-2402-4185-af62-c702fac9a5ae" providerId="ADAL" clId="{83F22844-9DE3-4BAC-A612-FAA57CE4E0C7}" dt="2024-09-02T02:58:21.450" v="13745" actId="255"/>
          <ac:spMkLst>
            <pc:docMk/>
            <pc:sldMk cId="3908906031" sldId="911"/>
            <ac:spMk id="24" creationId="{00000000-0000-0000-0000-000000000000}"/>
          </ac:spMkLst>
        </pc:spChg>
      </pc:sldChg>
      <pc:sldChg chg="addSp delSp modSp add mod">
        <pc:chgData name="Per-Arne Sundsbø" userId="8d6116bd-2402-4185-af62-c702fac9a5ae" providerId="ADAL" clId="{83F22844-9DE3-4BAC-A612-FAA57CE4E0C7}" dt="2024-09-02T02:38:03.758" v="13522" actId="114"/>
        <pc:sldMkLst>
          <pc:docMk/>
          <pc:sldMk cId="35558934" sldId="912"/>
        </pc:sldMkLst>
        <pc:spChg chg="mod">
          <ac:chgData name="Per-Arne Sundsbø" userId="8d6116bd-2402-4185-af62-c702fac9a5ae" providerId="ADAL" clId="{83F22844-9DE3-4BAC-A612-FAA57CE4E0C7}" dt="2024-09-02T02:37:19.678" v="13521" actId="20577"/>
          <ac:spMkLst>
            <pc:docMk/>
            <pc:sldMk cId="35558934" sldId="912"/>
            <ac:spMk id="5" creationId="{FD0E1FEF-5DF7-FC6C-6767-D90ADA5289B0}"/>
          </ac:spMkLst>
        </pc:spChg>
        <pc:spChg chg="add mod">
          <ac:chgData name="Per-Arne Sundsbø" userId="8d6116bd-2402-4185-af62-c702fac9a5ae" providerId="ADAL" clId="{83F22844-9DE3-4BAC-A612-FAA57CE4E0C7}" dt="2024-09-01T21:41:22.218" v="10135" actId="1076"/>
          <ac:spMkLst>
            <pc:docMk/>
            <pc:sldMk cId="35558934" sldId="912"/>
            <ac:spMk id="6" creationId="{27D4C375-B26B-30C5-1921-6870F30D7B30}"/>
          </ac:spMkLst>
        </pc:spChg>
        <pc:spChg chg="add mod">
          <ac:chgData name="Per-Arne Sundsbø" userId="8d6116bd-2402-4185-af62-c702fac9a5ae" providerId="ADAL" clId="{83F22844-9DE3-4BAC-A612-FAA57CE4E0C7}" dt="2024-09-02T02:38:03.758" v="13522" actId="114"/>
          <ac:spMkLst>
            <pc:docMk/>
            <pc:sldMk cId="35558934" sldId="912"/>
            <ac:spMk id="9" creationId="{98F33700-62B6-D286-4BAE-A60A019FD744}"/>
          </ac:spMkLst>
        </pc:spChg>
        <pc:spChg chg="add del">
          <ac:chgData name="Per-Arne Sundsbø" userId="8d6116bd-2402-4185-af62-c702fac9a5ae" providerId="ADAL" clId="{83F22844-9DE3-4BAC-A612-FAA57CE4E0C7}" dt="2024-09-02T02:19:51.654" v="13442" actId="22"/>
          <ac:spMkLst>
            <pc:docMk/>
            <pc:sldMk cId="35558934" sldId="912"/>
            <ac:spMk id="11" creationId="{D3A03F91-6A75-ACB5-12DF-1260C5B0B6CB}"/>
          </ac:spMkLst>
        </pc:spChg>
        <pc:spChg chg="add del mod">
          <ac:chgData name="Per-Arne Sundsbø" userId="8d6116bd-2402-4185-af62-c702fac9a5ae" providerId="ADAL" clId="{83F22844-9DE3-4BAC-A612-FAA57CE4E0C7}" dt="2024-09-02T02:36:19.871" v="13510" actId="478"/>
          <ac:spMkLst>
            <pc:docMk/>
            <pc:sldMk cId="35558934" sldId="912"/>
            <ac:spMk id="14" creationId="{5C23BCE6-2781-BD18-8D3F-C5AFB54880C4}"/>
          </ac:spMkLst>
        </pc:spChg>
        <pc:picChg chg="del">
          <ac:chgData name="Per-Arne Sundsbø" userId="8d6116bd-2402-4185-af62-c702fac9a5ae" providerId="ADAL" clId="{83F22844-9DE3-4BAC-A612-FAA57CE4E0C7}" dt="2024-09-01T21:32:29.261" v="10060" actId="478"/>
          <ac:picMkLst>
            <pc:docMk/>
            <pc:sldMk cId="35558934" sldId="912"/>
            <ac:picMk id="3" creationId="{E785D5E3-F50B-128D-A9E8-3BA2EBE9165D}"/>
          </ac:picMkLst>
        </pc:picChg>
        <pc:picChg chg="add mod">
          <ac:chgData name="Per-Arne Sundsbø" userId="8d6116bd-2402-4185-af62-c702fac9a5ae" providerId="ADAL" clId="{83F22844-9DE3-4BAC-A612-FAA57CE4E0C7}" dt="2024-09-01T21:39:52.114" v="10115" actId="1076"/>
          <ac:picMkLst>
            <pc:docMk/>
            <pc:sldMk cId="35558934" sldId="912"/>
            <ac:picMk id="7" creationId="{2F0AA8C7-C496-1960-D228-23F836F13364}"/>
          </ac:picMkLst>
        </pc:picChg>
        <pc:picChg chg="add del mod">
          <ac:chgData name="Per-Arne Sundsbø" userId="8d6116bd-2402-4185-af62-c702fac9a5ae" providerId="ADAL" clId="{83F22844-9DE3-4BAC-A612-FAA57CE4E0C7}" dt="2024-09-01T21:48:11.782" v="10266" actId="21"/>
          <ac:picMkLst>
            <pc:docMk/>
            <pc:sldMk cId="35558934" sldId="912"/>
            <ac:picMk id="12" creationId="{ADB54B7A-BC38-1F7B-E831-D207A5EF23E7}"/>
          </ac:picMkLst>
        </pc:picChg>
        <pc:picChg chg="del">
          <ac:chgData name="Per-Arne Sundsbø" userId="8d6116bd-2402-4185-af62-c702fac9a5ae" providerId="ADAL" clId="{83F22844-9DE3-4BAC-A612-FAA57CE4E0C7}" dt="2024-09-01T21:32:28.801" v="10059" actId="478"/>
          <ac:picMkLst>
            <pc:docMk/>
            <pc:sldMk cId="35558934" sldId="912"/>
            <ac:picMk id="17" creationId="{00000000-0000-0000-0000-000000000000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2T01:51:49.424" v="13036" actId="255"/>
        <pc:sldMkLst>
          <pc:docMk/>
          <pc:sldMk cId="1209631791" sldId="913"/>
        </pc:sldMkLst>
        <pc:spChg chg="del">
          <ac:chgData name="Per-Arne Sundsbø" userId="8d6116bd-2402-4185-af62-c702fac9a5ae" providerId="ADAL" clId="{83F22844-9DE3-4BAC-A612-FAA57CE4E0C7}" dt="2024-09-01T21:54:59.321" v="10323" actId="478"/>
          <ac:spMkLst>
            <pc:docMk/>
            <pc:sldMk cId="1209631791" sldId="913"/>
            <ac:spMk id="2" creationId="{55959639-DC92-B632-5651-93B647A8CC09}"/>
          </ac:spMkLst>
        </pc:spChg>
        <pc:spChg chg="mod">
          <ac:chgData name="Per-Arne Sundsbø" userId="8d6116bd-2402-4185-af62-c702fac9a5ae" providerId="ADAL" clId="{83F22844-9DE3-4BAC-A612-FAA57CE4E0C7}" dt="2024-09-02T01:41:45.874" v="12686"/>
          <ac:spMkLst>
            <pc:docMk/>
            <pc:sldMk cId="1209631791" sldId="913"/>
            <ac:spMk id="4" creationId="{70A2E315-7D1C-6408-A6D1-EFCFD6D195EA}"/>
          </ac:spMkLst>
        </pc:spChg>
        <pc:spChg chg="del mod">
          <ac:chgData name="Per-Arne Sundsbø" userId="8d6116bd-2402-4185-af62-c702fac9a5ae" providerId="ADAL" clId="{83F22844-9DE3-4BAC-A612-FAA57CE4E0C7}" dt="2024-09-01T21:54:54.008" v="10321" actId="478"/>
          <ac:spMkLst>
            <pc:docMk/>
            <pc:sldMk cId="1209631791" sldId="913"/>
            <ac:spMk id="7" creationId="{3C6AE660-F8DD-6FF0-94CC-86845DCC4DE6}"/>
          </ac:spMkLst>
        </pc:spChg>
        <pc:spChg chg="add del mod">
          <ac:chgData name="Per-Arne Sundsbø" userId="8d6116bd-2402-4185-af62-c702fac9a5ae" providerId="ADAL" clId="{83F22844-9DE3-4BAC-A612-FAA57CE4E0C7}" dt="2024-09-01T21:54:49.943" v="10319" actId="21"/>
          <ac:spMkLst>
            <pc:docMk/>
            <pc:sldMk cId="1209631791" sldId="913"/>
            <ac:spMk id="8" creationId="{6D0690F0-AA37-7A93-9CED-68909AD254AD}"/>
          </ac:spMkLst>
        </pc:spChg>
        <pc:spChg chg="add del mod">
          <ac:chgData name="Per-Arne Sundsbø" userId="8d6116bd-2402-4185-af62-c702fac9a5ae" providerId="ADAL" clId="{83F22844-9DE3-4BAC-A612-FAA57CE4E0C7}" dt="2024-09-02T01:20:25.597" v="12222" actId="478"/>
          <ac:spMkLst>
            <pc:docMk/>
            <pc:sldMk cId="1209631791" sldId="913"/>
            <ac:spMk id="9" creationId="{6D0690F0-AA37-7A93-9CED-68909AD254AD}"/>
          </ac:spMkLst>
        </pc:spChg>
        <pc:spChg chg="add del mod">
          <ac:chgData name="Per-Arne Sundsbø" userId="8d6116bd-2402-4185-af62-c702fac9a5ae" providerId="ADAL" clId="{83F22844-9DE3-4BAC-A612-FAA57CE4E0C7}" dt="2024-09-02T01:51:49.424" v="13036" actId="255"/>
          <ac:spMkLst>
            <pc:docMk/>
            <pc:sldMk cId="1209631791" sldId="913"/>
            <ac:spMk id="10" creationId="{31998AF9-3202-727E-BF5C-28F82332C9DB}"/>
          </ac:spMkLst>
        </pc:spChg>
        <pc:spChg chg="add mod">
          <ac:chgData name="Per-Arne Sundsbø" userId="8d6116bd-2402-4185-af62-c702fac9a5ae" providerId="ADAL" clId="{83F22844-9DE3-4BAC-A612-FAA57CE4E0C7}" dt="2024-09-02T01:36:45.457" v="12650" actId="20577"/>
          <ac:spMkLst>
            <pc:docMk/>
            <pc:sldMk cId="1209631791" sldId="913"/>
            <ac:spMk id="14" creationId="{F4396532-0D3B-1745-4232-D3A6B1F86360}"/>
          </ac:spMkLst>
        </pc:spChg>
        <pc:picChg chg="del">
          <ac:chgData name="Per-Arne Sundsbø" userId="8d6116bd-2402-4185-af62-c702fac9a5ae" providerId="ADAL" clId="{83F22844-9DE3-4BAC-A612-FAA57CE4E0C7}" dt="2024-09-01T21:54:18.315" v="10312" actId="478"/>
          <ac:picMkLst>
            <pc:docMk/>
            <pc:sldMk cId="1209631791" sldId="913"/>
            <ac:picMk id="3" creationId="{51CAE155-2D63-34D7-7CF7-A32F2036ED74}"/>
          </ac:picMkLst>
        </pc:picChg>
        <pc:picChg chg="del">
          <ac:chgData name="Per-Arne Sundsbø" userId="8d6116bd-2402-4185-af62-c702fac9a5ae" providerId="ADAL" clId="{83F22844-9DE3-4BAC-A612-FAA57CE4E0C7}" dt="2024-09-01T21:54:19.860" v="10314" actId="478"/>
          <ac:picMkLst>
            <pc:docMk/>
            <pc:sldMk cId="1209631791" sldId="913"/>
            <ac:picMk id="5" creationId="{9A16D6C8-6057-3CD3-00A9-8F29ADEDA6D5}"/>
          </ac:picMkLst>
        </pc:picChg>
        <pc:picChg chg="del">
          <ac:chgData name="Per-Arne Sundsbø" userId="8d6116bd-2402-4185-af62-c702fac9a5ae" providerId="ADAL" clId="{83F22844-9DE3-4BAC-A612-FAA57CE4E0C7}" dt="2024-09-01T21:54:18.969" v="10313" actId="478"/>
          <ac:picMkLst>
            <pc:docMk/>
            <pc:sldMk cId="1209631791" sldId="913"/>
            <ac:picMk id="6" creationId="{CA273D66-DB66-E78B-BEAF-7ED19D9AE2A5}"/>
          </ac:picMkLst>
        </pc:picChg>
        <pc:picChg chg="add del mod">
          <ac:chgData name="Per-Arne Sundsbø" userId="8d6116bd-2402-4185-af62-c702fac9a5ae" providerId="ADAL" clId="{83F22844-9DE3-4BAC-A612-FAA57CE4E0C7}" dt="2024-09-02T01:36:59.957" v="12651" actId="478"/>
          <ac:picMkLst>
            <pc:docMk/>
            <pc:sldMk cId="1209631791" sldId="913"/>
            <ac:picMk id="12" creationId="{ADB54B7A-BC38-1F7B-E831-D207A5EF23E7}"/>
          </ac:picMkLst>
        </pc:picChg>
        <pc:picChg chg="add mod">
          <ac:chgData name="Per-Arne Sundsbø" userId="8d6116bd-2402-4185-af62-c702fac9a5ae" providerId="ADAL" clId="{83F22844-9DE3-4BAC-A612-FAA57CE4E0C7}" dt="2024-09-02T01:46:24.976" v="12842" actId="14100"/>
          <ac:picMkLst>
            <pc:docMk/>
            <pc:sldMk cId="1209631791" sldId="913"/>
            <ac:picMk id="13" creationId="{B341775F-9947-998B-A261-DE76F3B19880}"/>
          </ac:picMkLst>
        </pc:picChg>
      </pc:sldChg>
      <pc:sldChg chg="addSp delSp modSp add mod">
        <pc:chgData name="Per-Arne Sundsbø" userId="8d6116bd-2402-4185-af62-c702fac9a5ae" providerId="ADAL" clId="{83F22844-9DE3-4BAC-A612-FAA57CE4E0C7}" dt="2024-09-02T03:01:20.833" v="13753" actId="14100"/>
        <pc:sldMkLst>
          <pc:docMk/>
          <pc:sldMk cId="2340887824" sldId="914"/>
        </pc:sldMkLst>
        <pc:spChg chg="add mod">
          <ac:chgData name="Per-Arne Sundsbø" userId="8d6116bd-2402-4185-af62-c702fac9a5ae" providerId="ADAL" clId="{83F22844-9DE3-4BAC-A612-FAA57CE4E0C7}" dt="2024-09-02T01:59:50.315" v="13191" actId="1076"/>
          <ac:spMkLst>
            <pc:docMk/>
            <pc:sldMk cId="2340887824" sldId="914"/>
            <ac:spMk id="2" creationId="{48D39701-4110-526B-A487-0E878F98DA3A}"/>
          </ac:spMkLst>
        </pc:spChg>
        <pc:spChg chg="add mod">
          <ac:chgData name="Per-Arne Sundsbø" userId="8d6116bd-2402-4185-af62-c702fac9a5ae" providerId="ADAL" clId="{83F22844-9DE3-4BAC-A612-FAA57CE4E0C7}" dt="2024-09-02T03:01:17.697" v="13752" actId="1076"/>
          <ac:spMkLst>
            <pc:docMk/>
            <pc:sldMk cId="2340887824" sldId="914"/>
            <ac:spMk id="5" creationId="{2F501A95-E826-58BB-4FA7-CAE7C9BE7D6C}"/>
          </ac:spMkLst>
        </pc:spChg>
        <pc:spChg chg="del">
          <ac:chgData name="Per-Arne Sundsbø" userId="8d6116bd-2402-4185-af62-c702fac9a5ae" providerId="ADAL" clId="{83F22844-9DE3-4BAC-A612-FAA57CE4E0C7}" dt="2024-09-02T01:47:40.087" v="12873" actId="478"/>
          <ac:spMkLst>
            <pc:docMk/>
            <pc:sldMk cId="2340887824" sldId="914"/>
            <ac:spMk id="10" creationId="{31998AF9-3202-727E-BF5C-28F82332C9DB}"/>
          </ac:spMkLst>
        </pc:spChg>
        <pc:spChg chg="add del">
          <ac:chgData name="Per-Arne Sundsbø" userId="8d6116bd-2402-4185-af62-c702fac9a5ae" providerId="ADAL" clId="{83F22844-9DE3-4BAC-A612-FAA57CE4E0C7}" dt="2024-09-02T01:41:41.803" v="12683" actId="478"/>
          <ac:spMkLst>
            <pc:docMk/>
            <pc:sldMk cId="2340887824" sldId="914"/>
            <ac:spMk id="14" creationId="{F4396532-0D3B-1745-4232-D3A6B1F86360}"/>
          </ac:spMkLst>
        </pc:spChg>
        <pc:picChg chg="add mod">
          <ac:chgData name="Per-Arne Sundsbø" userId="8d6116bd-2402-4185-af62-c702fac9a5ae" providerId="ADAL" clId="{83F22844-9DE3-4BAC-A612-FAA57CE4E0C7}" dt="2024-09-02T03:01:13.440" v="13751" actId="1076"/>
          <ac:picMkLst>
            <pc:docMk/>
            <pc:sldMk cId="2340887824" sldId="914"/>
            <ac:picMk id="3" creationId="{498B3A20-80C5-ED09-2FF0-A9D1706C416B}"/>
          </ac:picMkLst>
        </pc:picChg>
        <pc:picChg chg="add mod">
          <ac:chgData name="Per-Arne Sundsbø" userId="8d6116bd-2402-4185-af62-c702fac9a5ae" providerId="ADAL" clId="{83F22844-9DE3-4BAC-A612-FAA57CE4E0C7}" dt="2024-09-02T03:01:20.833" v="13753" actId="14100"/>
          <ac:picMkLst>
            <pc:docMk/>
            <pc:sldMk cId="2340887824" sldId="914"/>
            <ac:picMk id="6" creationId="{8F74EB6C-6EC6-5BCD-436F-AEA553ABA1B1}"/>
          </ac:picMkLst>
        </pc:picChg>
        <pc:picChg chg="del">
          <ac:chgData name="Per-Arne Sundsbø" userId="8d6116bd-2402-4185-af62-c702fac9a5ae" providerId="ADAL" clId="{83F22844-9DE3-4BAC-A612-FAA57CE4E0C7}" dt="2024-09-02T01:39:18.238" v="12670" actId="478"/>
          <ac:picMkLst>
            <pc:docMk/>
            <pc:sldMk cId="2340887824" sldId="914"/>
            <ac:picMk id="13" creationId="{B341775F-9947-998B-A261-DE76F3B19880}"/>
          </ac:picMkLst>
        </pc:picChg>
      </pc:sldChg>
      <pc:sldMasterChg chg="modSp mod">
        <pc:chgData name="Per-Arne Sundsbø" userId="8d6116bd-2402-4185-af62-c702fac9a5ae" providerId="ADAL" clId="{83F22844-9DE3-4BAC-A612-FAA57CE4E0C7}" dt="2024-09-01T13:50:54.859" v="4138" actId="14100"/>
        <pc:sldMasterMkLst>
          <pc:docMk/>
          <pc:sldMasterMk cId="0" sldId="2147483709"/>
        </pc:sldMasterMkLst>
        <pc:picChg chg="mod">
          <ac:chgData name="Per-Arne Sundsbø" userId="8d6116bd-2402-4185-af62-c702fac9a5ae" providerId="ADAL" clId="{83F22844-9DE3-4BAC-A612-FAA57CE4E0C7}" dt="2024-09-01T13:50:54.859" v="4138" actId="14100"/>
          <ac:picMkLst>
            <pc:docMk/>
            <pc:sldMasterMk cId="0" sldId="2147483709"/>
            <ac:picMk id="3" creationId="{F2AD6803-1811-C841-E6CB-6DA6FF896FF9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t" anchorCtr="0" compatLnSpc="1">
            <a:prstTxWarp prst="textNoShape">
              <a:avLst/>
            </a:prstTxWarp>
          </a:bodyPr>
          <a:lstStyle>
            <a:lvl1pPr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t" anchorCtr="0" compatLnSpc="1">
            <a:prstTxWarp prst="textNoShape">
              <a:avLst/>
            </a:prstTxWarp>
          </a:bodyPr>
          <a:lstStyle>
            <a:lvl1pPr algn="r"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6900"/>
            <a:ext cx="4160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b" anchorCtr="0" compatLnSpc="1">
            <a:prstTxWarp prst="textNoShape">
              <a:avLst/>
            </a:prstTxWarp>
          </a:bodyPr>
          <a:lstStyle>
            <a:lvl1pPr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6900"/>
            <a:ext cx="416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b" anchorCtr="0" compatLnSpc="1">
            <a:prstTxWarp prst="textNoShape">
              <a:avLst/>
            </a:prstTxWarp>
          </a:bodyPr>
          <a:lstStyle>
            <a:lvl1pPr algn="r"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fld id="{8D006915-70A6-47D3-9F2E-8066ED1F89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104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t" anchorCtr="0" compatLnSpc="1">
            <a:prstTxWarp prst="textNoShape">
              <a:avLst/>
            </a:prstTxWarp>
          </a:bodyPr>
          <a:lstStyle>
            <a:lvl1pPr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t" anchorCtr="0" compatLnSpc="1">
            <a:prstTxWarp prst="textNoShape">
              <a:avLst/>
            </a:prstTxWarp>
          </a:bodyPr>
          <a:lstStyle>
            <a:lvl1pPr algn="r"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70138" y="549275"/>
            <a:ext cx="4868862" cy="2740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3" y="3475038"/>
            <a:ext cx="703897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6900"/>
            <a:ext cx="4160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b" anchorCtr="0" compatLnSpc="1">
            <a:prstTxWarp prst="textNoShape">
              <a:avLst/>
            </a:prstTxWarp>
          </a:bodyPr>
          <a:lstStyle>
            <a:lvl1pPr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46900"/>
            <a:ext cx="416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09" tIns="48505" rIns="97009" bIns="48505" numCol="1" anchor="b" anchorCtr="0" compatLnSpc="1">
            <a:prstTxWarp prst="textNoShape">
              <a:avLst/>
            </a:prstTxWarp>
          </a:bodyPr>
          <a:lstStyle>
            <a:lvl1pPr algn="r" defTabSz="963613">
              <a:spcBef>
                <a:spcPct val="0"/>
              </a:spcBef>
              <a:buFontTx/>
              <a:buNone/>
              <a:defRPr sz="1300" smtClean="0"/>
            </a:lvl1pPr>
          </a:lstStyle>
          <a:p>
            <a:pPr>
              <a:defRPr/>
            </a:pPr>
            <a:fld id="{C4473706-CBF6-4CE9-8CC7-61879B1D356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846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70138" y="549275"/>
            <a:ext cx="4868862" cy="274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7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283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6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55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14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95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06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541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06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9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73706-CBF6-4CE9-8CC7-61879B1D3564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12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3"/>
            <a:ext cx="1452664" cy="1284051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2" descr="D:\PAS\OUTDOOR ENVIRONMANTAL TECHNOLOGY AS\OET ØKONOMI &amp; ADM\OET logo\OET Large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7" y="158483"/>
            <a:ext cx="1040204" cy="750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902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9753600" cy="9144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4775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4775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201396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F2D0571-917F-4F39-BDEA-EA11FD5BC86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0161" y="6356353"/>
            <a:ext cx="614723" cy="365125"/>
          </a:xfrm>
          <a:prstGeom prst="rect">
            <a:avLst/>
          </a:prstGeom>
        </p:spPr>
        <p:txBody>
          <a:bodyPr/>
          <a:lstStyle/>
          <a:p>
            <a:fld id="{B8C3E480-751A-4163-BC5E-01EC9FD804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0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/>
          </p:cNvSpPr>
          <p:nvPr userDrawn="1"/>
        </p:nvSpPr>
        <p:spPr>
          <a:xfrm>
            <a:off x="9489017" y="158753"/>
            <a:ext cx="25400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6CED7AE1-6D29-48B0-92C6-A4C1114EAE59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Bilde 4"/>
          <p:cNvPicPr/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51" y="143240"/>
            <a:ext cx="2569133" cy="2095622"/>
          </a:xfrm>
          <a:prstGeom prst="rect">
            <a:avLst/>
          </a:prstGeom>
        </p:spPr>
      </p:pic>
      <p:pic>
        <p:nvPicPr>
          <p:cNvPr id="7" name="Bilde 6"/>
          <p:cNvPicPr/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85" y="2456892"/>
            <a:ext cx="1104123" cy="828092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80" r:id="rId2"/>
    <p:sldLayoutId id="2147483682" r:id="rId3"/>
    <p:sldLayoutId id="2147483690" r:id="rId4"/>
    <p:sldLayoutId id="2147483691" r:id="rId5"/>
    <p:sldLayoutId id="2147483692" r:id="rId6"/>
    <p:sldLayoutId id="2147483724" r:id="rId7"/>
    <p:sldLayoutId id="2147483725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9489017" y="158753"/>
            <a:ext cx="25400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6CED7AE1-6D29-48B0-92C6-A4C1114EAE59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F2AD6803-1811-C841-E6CB-6DA6FF896F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3452" cy="1163452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PAS\OUTDOOR ENVIRONMANTAL TECHNOLOGY AS\OET ØKONOMI &amp; ADM\OET logo\OET Large 5.png"/>
          <p:cNvPicPr>
            <a:picLocks noChangeAspect="1" noChangeArrowheads="1"/>
          </p:cNvPicPr>
          <p:nvPr userDrawn="1"/>
        </p:nvPicPr>
        <p:blipFill>
          <a:blip r:embed="rId7" cstate="print">
            <a:grayscl/>
            <a:lum bright="-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7" y="96530"/>
            <a:ext cx="712892" cy="3514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9489017" y="158753"/>
            <a:ext cx="25400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6CED7AE1-6D29-48B0-92C6-A4C1114EAE59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704" r:id="rId3"/>
    <p:sldLayoutId id="2147483706" r:id="rId4"/>
    <p:sldLayoutId id="2147483707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E4C6.16AB1A7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1307468" y="143736"/>
            <a:ext cx="982909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nb-NO" sz="4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Testing, utvikling og bruk av oljevernutstyr i kaldt klima</a:t>
            </a:r>
          </a:p>
          <a:p>
            <a:pPr algn="ctr">
              <a:spcBef>
                <a:spcPts val="600"/>
              </a:spcBef>
            </a:pPr>
            <a:r>
              <a:rPr lang="nb-NO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Av Per-Arne Sundsbø</a:t>
            </a:r>
          </a:p>
          <a:p>
            <a:pPr algn="ctr">
              <a:spcBef>
                <a:spcPts val="0"/>
              </a:spcBef>
            </a:pPr>
            <a:r>
              <a:rPr lang="nb-NO" sz="16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Professor – Teknologi i kaldt klima</a:t>
            </a:r>
          </a:p>
          <a:p>
            <a:pPr algn="ctr">
              <a:spcBef>
                <a:spcPts val="0"/>
              </a:spcBef>
            </a:pPr>
            <a:r>
              <a:rPr lang="nb-NO" sz="16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UiT – campus Narvik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30" name="Picture 6" descr="Meteorologene on X: &quot;🚢⚠️ Det er sjeldent vi sender ut farevarsel på ising  langs kysten av Agder og Telemark, men på grunn av kulde og vind ventes det  nå moderat ising på">
            <a:extLst>
              <a:ext uri="{FF2B5EF4-FFF2-40B4-BE49-F238E27FC236}">
                <a16:creationId xmlns:a16="http://schemas.microsoft.com/office/drawing/2014/main" id="{78DC6D52-C83F-2491-AB9E-EAD5FA08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75" y="5234616"/>
            <a:ext cx="2185930" cy="1623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5E17978C-AAAB-4273-B2CB-E2F6BED63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" y="0"/>
            <a:ext cx="2045602" cy="20456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kstSylinder 6">
            <a:extLst>
              <a:ext uri="{FF2B5EF4-FFF2-40B4-BE49-F238E27FC236}">
                <a16:creationId xmlns:a16="http://schemas.microsoft.com/office/drawing/2014/main" id="{25661E54-13E3-12A3-23DA-6B700C0C575D}"/>
              </a:ext>
            </a:extLst>
          </p:cNvPr>
          <p:cNvSpPr txBox="1"/>
          <p:nvPr/>
        </p:nvSpPr>
        <p:spPr>
          <a:xfrm>
            <a:off x="623392" y="3066309"/>
            <a:ext cx="1006908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800" dirty="0">
                <a:latin typeface="+mj-lt"/>
              </a:rPr>
              <a:t>FoU innen marine operasjoner i kaldt klima ved UiT-Narvik: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Utvikling av analyseverktøy, tekniske løsninger og prosedyrer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Testing &amp; verifisering </a:t>
            </a:r>
            <a:r>
              <a:rPr lang="nb-NO" sz="2800" dirty="0" err="1">
                <a:latin typeface="+mj-lt"/>
              </a:rPr>
              <a:t>ift</a:t>
            </a:r>
            <a:r>
              <a:rPr lang="nb-NO" sz="2800" dirty="0">
                <a:latin typeface="+mj-lt"/>
              </a:rPr>
              <a:t> kravspesifikasjon (</a:t>
            </a:r>
            <a:r>
              <a:rPr lang="nb-NO" sz="2800" dirty="0" err="1">
                <a:latin typeface="+mj-lt"/>
              </a:rPr>
              <a:t>metocean</a:t>
            </a:r>
            <a:r>
              <a:rPr lang="nb-NO" sz="28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29A7CB-5D30-59BB-3A10-37CA34501B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70" y="5265526"/>
            <a:ext cx="2606350" cy="162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PAS\Kursdagene 2013 - Ice and icing\Picture of interest\The Moliqpak in Winter grayscale.jpg">
            <a:extLst>
              <a:ext uri="{FF2B5EF4-FFF2-40B4-BE49-F238E27FC236}">
                <a16:creationId xmlns:a16="http://schemas.microsoft.com/office/drawing/2014/main" id="{8B71CD9E-805D-E62B-D4EF-85FE2A7BF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845" y="5168991"/>
            <a:ext cx="3331155" cy="172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Bilde 9">
            <a:extLst>
              <a:ext uri="{FF2B5EF4-FFF2-40B4-BE49-F238E27FC236}">
                <a16:creationId xmlns:a16="http://schemas.microsoft.com/office/drawing/2014/main" id="{3B5EB982-8867-0AF0-45E1-C5208C2038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4" t="42518" r="21629" b="19201"/>
          <a:stretch/>
        </p:blipFill>
        <p:spPr bwMode="auto">
          <a:xfrm>
            <a:off x="5410161" y="5252693"/>
            <a:ext cx="3199441" cy="1605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44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235460" y="228600"/>
            <a:ext cx="100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Oljevernutstyr i kaldt klima 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677398" y="1448780"/>
            <a:ext cx="10837204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nb-NO" sz="2800" dirty="0">
                <a:latin typeface="+mj-lt"/>
              </a:rPr>
              <a:t>Oljevernberedskapen i kalde farvann er mer avhengig vår total evne til å utføre operasjoner under tøffe værforhold.</a:t>
            </a:r>
            <a:endParaRPr lang="nb-NO" sz="2800" b="0" u="none" strike="noStrike" baseline="0" dirty="0">
              <a:latin typeface="+mj-lt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«Vinterisering» av fartøy og dekksutstyr som kraner o.l..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Utendørs arbeidsoperasjoner bør identifiseres og reduseres til et minimum.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nb-NO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3345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235460" y="228600"/>
            <a:ext cx="100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Bruk av sjøvann for avising/hindre ising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371364" y="1448780"/>
            <a:ext cx="11377264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nb-NO" sz="2600" dirty="0">
                <a:latin typeface="+mj-lt"/>
              </a:rPr>
              <a:t>Eksisterende metoder på fartøy: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600" dirty="0">
                <a:latin typeface="+mj-lt"/>
              </a:rPr>
              <a:t>Provoserende skipsmanøvrer (øke frekvens sjøsprøyt, </a:t>
            </a:r>
            <a:r>
              <a:rPr lang="nb-NO" sz="2600" dirty="0" err="1">
                <a:latin typeface="+mj-lt"/>
              </a:rPr>
              <a:t>ramming</a:t>
            </a:r>
            <a:r>
              <a:rPr lang="nb-NO" sz="2600" dirty="0">
                <a:latin typeface="+mj-lt"/>
              </a:rPr>
              <a:t> av større bølger)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600" dirty="0">
                <a:latin typeface="+mj-lt"/>
              </a:rPr>
              <a:t>Spyling/</a:t>
            </a:r>
            <a:r>
              <a:rPr lang="nb-NO" sz="2600" dirty="0" err="1">
                <a:latin typeface="+mj-lt"/>
              </a:rPr>
              <a:t>overstrømming</a:t>
            </a:r>
            <a:r>
              <a:rPr lang="nb-NO" sz="2600" dirty="0">
                <a:latin typeface="+mj-lt"/>
              </a:rPr>
              <a:t> av havvann på dekk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b-NO" sz="2600" b="0" u="none" strike="noStrike" baseline="0" dirty="0">
              <a:latin typeface="+mj-lt"/>
            </a:endParaRPr>
          </a:p>
          <a:p>
            <a:pPr algn="just">
              <a:spcBef>
                <a:spcPts val="1200"/>
              </a:spcBef>
            </a:pPr>
            <a:r>
              <a:rPr lang="nb-NO" sz="2600" dirty="0">
                <a:latin typeface="+mj-lt"/>
              </a:rPr>
              <a:t>Ny f</a:t>
            </a:r>
            <a:r>
              <a:rPr lang="nb-NO" sz="2600" b="0" u="none" strike="noStrike" baseline="0" dirty="0">
                <a:latin typeface="+mj-lt"/>
              </a:rPr>
              <a:t>orskning viser at bruk av havvann for avising kan ha et stort potensial (ref. Ane Sæterdal, Skarheim </a:t>
            </a:r>
            <a:r>
              <a:rPr lang="nb-NO" sz="2600" b="0" u="none" strike="noStrike" baseline="0" dirty="0" err="1">
                <a:latin typeface="+mj-lt"/>
              </a:rPr>
              <a:t>etc</a:t>
            </a:r>
            <a:r>
              <a:rPr lang="nb-NO" sz="2600" b="0" u="none" strike="noStrike" baseline="0" dirty="0">
                <a:latin typeface="+mj-lt"/>
              </a:rPr>
              <a:t> )</a:t>
            </a:r>
            <a:endParaRPr lang="nb-NO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890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928" y="1280948"/>
            <a:ext cx="4853528" cy="2744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Sylinder 5">
            <a:extLst>
              <a:ext uri="{FF2B5EF4-FFF2-40B4-BE49-F238E27FC236}">
                <a16:creationId xmlns:a16="http://schemas.microsoft.com/office/drawing/2014/main" id="{8971311B-F154-AC33-78D7-6C98C5FBA316}"/>
              </a:ext>
            </a:extLst>
          </p:cNvPr>
          <p:cNvSpPr txBox="1"/>
          <p:nvPr/>
        </p:nvSpPr>
        <p:spPr>
          <a:xfrm>
            <a:off x="1235460" y="228600"/>
            <a:ext cx="100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Avising med sjøvann via sprinkelanlegg</a:t>
            </a:r>
          </a:p>
        </p:txBody>
      </p:sp>
      <p:pic>
        <p:nvPicPr>
          <p:cNvPr id="3" name="Bilde 15">
            <a:extLst>
              <a:ext uri="{FF2B5EF4-FFF2-40B4-BE49-F238E27FC236}">
                <a16:creationId xmlns:a16="http://schemas.microsoft.com/office/drawing/2014/main" id="{E785D5E3-F50B-128D-A9E8-3BA2EBE91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61"/>
          <a:stretch/>
        </p:blipFill>
        <p:spPr bwMode="auto">
          <a:xfrm>
            <a:off x="558010" y="4185084"/>
            <a:ext cx="4740072" cy="2171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FD0E1FEF-5DF7-FC6C-6767-D90ADA5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894" y="1286270"/>
            <a:ext cx="5797714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 whether the top mounted fire sprinkler system on the FF1200 </a:t>
            </a:r>
            <a:r>
              <a:rPr lang="en-US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Goliat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lifeboat is may be used for deicing and the potential effectiveness.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Acceptance criteria: 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Removal of ice from canopy. 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Sprinkler system drains after test / Sprinkler nozzles not frozen.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endParaRPr lang="en-US" sz="20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20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Airtemp= -8.7 °C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20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Sea temp= 3.5 °C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20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Salinity= 31.1</a:t>
            </a:r>
            <a:r>
              <a:rPr lang="en-US" sz="2000" b="0" i="0" dirty="0">
                <a:solidFill>
                  <a:srgbClr val="040C28"/>
                </a:solidFill>
                <a:effectLst/>
                <a:latin typeface="+mn-lt"/>
              </a:rPr>
              <a:t> ‰</a:t>
            </a:r>
            <a:endParaRPr lang="en-US" sz="2000" i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CE860-DB91-A543-2FB0-386ECC94D224}"/>
              </a:ext>
            </a:extLst>
          </p:cNvPr>
          <p:cNvSpPr txBox="1"/>
          <p:nvPr/>
        </p:nvSpPr>
        <p:spPr>
          <a:xfrm>
            <a:off x="628452" y="6268252"/>
            <a:ext cx="4243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228600" algn="l"/>
                <a:tab pos="449580" algn="l"/>
              </a:tabLst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the full-scale measurement campaign in Ofotfjorden on a FF1200 lifeboat, 2017-2018. </a:t>
            </a:r>
          </a:p>
        </p:txBody>
      </p:sp>
    </p:spTree>
    <p:extLst>
      <p:ext uri="{BB962C8B-B14F-4D97-AF65-F5344CB8AC3E}">
        <p14:creationId xmlns:p14="http://schemas.microsoft.com/office/powerpoint/2010/main" val="370491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kstSylinder 5">
            <a:extLst>
              <a:ext uri="{FF2B5EF4-FFF2-40B4-BE49-F238E27FC236}">
                <a16:creationId xmlns:a16="http://schemas.microsoft.com/office/drawing/2014/main" id="{8971311B-F154-AC33-78D7-6C98C5FBA316}"/>
              </a:ext>
            </a:extLst>
          </p:cNvPr>
          <p:cNvSpPr txBox="1"/>
          <p:nvPr/>
        </p:nvSpPr>
        <p:spPr>
          <a:xfrm>
            <a:off x="1235460" y="228600"/>
            <a:ext cx="100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Avising med sjøvann via sprinkelanlegg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D0E1FEF-5DF7-FC6C-6767-D90ADA5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1232755"/>
            <a:ext cx="637377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 spray icing on sprinkler nozzles and canopy surface at the FF1200 during the full-scale measurement campaign in Ofotfjorden.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228600" algn="l"/>
                <a:tab pos="449580" algn="l"/>
              </a:tabLst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Due to plus degree sea water temp and driving sprinkling water pressure, the frozen nozzles did melt and reopen during the sprinkler-test the following day.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228600" algn="l"/>
                <a:tab pos="449580" algn="l"/>
              </a:tabLst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4C375-B26B-30C5-1921-6870F30D7B30}"/>
              </a:ext>
            </a:extLst>
          </p:cNvPr>
          <p:cNvSpPr txBox="1"/>
          <p:nvPr/>
        </p:nvSpPr>
        <p:spPr>
          <a:xfrm>
            <a:off x="564018" y="4185195"/>
            <a:ext cx="4093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Sea spray icing on sprinkler nozzles and canopy surface at the FF1200 </a:t>
            </a: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(Photo: Jan-Arne Pettersen, UiT)</a:t>
            </a:r>
            <a:endParaRPr lang="nb-NO" dirty="0"/>
          </a:p>
        </p:txBody>
      </p:sp>
      <p:pic>
        <p:nvPicPr>
          <p:cNvPr id="7" name="Picture 6" descr="A close-up of a pipe&#10;&#10;Description automatically generated">
            <a:extLst>
              <a:ext uri="{FF2B5EF4-FFF2-40B4-BE49-F238E27FC236}">
                <a16:creationId xmlns:a16="http://schemas.microsoft.com/office/drawing/2014/main" id="{2F0AA8C7-C496-1960-D228-23F836F13364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32620"/>
            <a:ext cx="4093476" cy="28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F33700-62B6-D286-4BAE-A60A019FD744}"/>
              </a:ext>
            </a:extLst>
          </p:cNvPr>
          <p:cNvSpPr txBox="1"/>
          <p:nvPr/>
        </p:nvSpPr>
        <p:spPr>
          <a:xfrm>
            <a:off x="305299" y="5805264"/>
            <a:ext cx="11899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600" i="1" dirty="0">
                <a:latin typeface="Calibri" pitchFamily="34" charset="0"/>
                <a:cs typeface="Calibri" pitchFamily="34" charset="0"/>
              </a:rPr>
              <a:t>Sundsbø, P.A., Jacobsen, T. and Safer, R., 2018, FF1200 Test report Sea Spray Icing on </a:t>
            </a:r>
            <a:r>
              <a:rPr lang="en-US" sz="1600" i="1" dirty="0" err="1">
                <a:latin typeface="Calibri" pitchFamily="34" charset="0"/>
                <a:cs typeface="Calibri" pitchFamily="34" charset="0"/>
              </a:rPr>
              <a:t>Goliat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 Lifeboat, </a:t>
            </a:r>
            <a:r>
              <a:rPr lang="en-US" sz="1600" i="1" dirty="0" err="1">
                <a:latin typeface="Calibri" pitchFamily="34" charset="0"/>
                <a:cs typeface="Calibri" pitchFamily="34" charset="0"/>
              </a:rPr>
              <a:t>Palfinger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 Marine Safety AS, </a:t>
            </a:r>
            <a:r>
              <a:rPr lang="en-US" sz="1600" i="1" dirty="0" err="1">
                <a:latin typeface="Calibri" pitchFamily="34" charset="0"/>
                <a:cs typeface="Calibri" pitchFamily="34" charset="0"/>
              </a:rPr>
              <a:t>Palfinger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 report 5583. </a:t>
            </a:r>
          </a:p>
        </p:txBody>
      </p:sp>
    </p:spTree>
    <p:extLst>
      <p:ext uri="{BB962C8B-B14F-4D97-AF65-F5344CB8AC3E}">
        <p14:creationId xmlns:p14="http://schemas.microsoft.com/office/powerpoint/2010/main" val="3555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55959639-DC92-B632-5651-93B647A8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21" y="6373983"/>
            <a:ext cx="114955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16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Sæterdal, A., Visich, A., Deshpande, S. &amp; Sundsbø, P.A., 2023, Experimental investigation of deicing with seawater, Submitted to ISOPE</a:t>
            </a:r>
          </a:p>
        </p:txBody>
      </p:sp>
      <p:pic>
        <p:nvPicPr>
          <p:cNvPr id="3" name="Picture 2" descr="A picture containing sky, outdoor, old&#10;&#10;Description automatically generated">
            <a:extLst>
              <a:ext uri="{FF2B5EF4-FFF2-40B4-BE49-F238E27FC236}">
                <a16:creationId xmlns:a16="http://schemas.microsoft.com/office/drawing/2014/main" id="{51CAE155-2D63-34D7-7CF7-A32F2036E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27761" r="13022" b="6287"/>
          <a:stretch/>
        </p:blipFill>
        <p:spPr bwMode="auto">
          <a:xfrm>
            <a:off x="1010458" y="1025889"/>
            <a:ext cx="4248473" cy="2455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picture containing outdoor, sky, building, parked&#10;&#10;Description automatically generated">
            <a:extLst>
              <a:ext uri="{FF2B5EF4-FFF2-40B4-BE49-F238E27FC236}">
                <a16:creationId xmlns:a16="http://schemas.microsoft.com/office/drawing/2014/main" id="{9A16D6C8-6057-3CD3-00A9-8F29ADEDA6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38239" r="8977" b="492"/>
          <a:stretch/>
        </p:blipFill>
        <p:spPr bwMode="auto">
          <a:xfrm>
            <a:off x="1010458" y="3481102"/>
            <a:ext cx="4248472" cy="2711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plane, outdoor, fighter&#10;&#10;Description automatically generated">
            <a:extLst>
              <a:ext uri="{FF2B5EF4-FFF2-40B4-BE49-F238E27FC236}">
                <a16:creationId xmlns:a16="http://schemas.microsoft.com/office/drawing/2014/main" id="{CA273D66-DB66-E78B-BEAF-7ED19D9A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1605" y="1027613"/>
            <a:ext cx="4854895" cy="249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5">
            <a:extLst>
              <a:ext uri="{FF2B5EF4-FFF2-40B4-BE49-F238E27FC236}">
                <a16:creationId xmlns:a16="http://schemas.microsoft.com/office/drawing/2014/main" id="{70A2E315-7D1C-6408-A6D1-EFCFD6D195EA}"/>
              </a:ext>
            </a:extLst>
          </p:cNvPr>
          <p:cNvSpPr txBox="1"/>
          <p:nvPr/>
        </p:nvSpPr>
        <p:spPr>
          <a:xfrm>
            <a:off x="1235460" y="228600"/>
            <a:ext cx="100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Avising med sjøvann via sprinkelanlegg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C6AE660-F8DD-6FF0-94CC-86845DCC4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561" y="3725679"/>
            <a:ext cx="49721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Before &amp; after deicing of Viking Norsafe Miriam 8.5 lifeboat using sprinkling seawater.</a:t>
            </a:r>
          </a:p>
        </p:txBody>
      </p:sp>
    </p:spTree>
    <p:extLst>
      <p:ext uri="{BB962C8B-B14F-4D97-AF65-F5344CB8AC3E}">
        <p14:creationId xmlns:p14="http://schemas.microsoft.com/office/powerpoint/2010/main" val="4180265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kstSylinder 5">
            <a:extLst>
              <a:ext uri="{FF2B5EF4-FFF2-40B4-BE49-F238E27FC236}">
                <a16:creationId xmlns:a16="http://schemas.microsoft.com/office/drawing/2014/main" id="{70A2E315-7D1C-6408-A6D1-EFCFD6D195EA}"/>
              </a:ext>
            </a:extLst>
          </p:cNvPr>
          <p:cNvSpPr txBox="1"/>
          <p:nvPr/>
        </p:nvSpPr>
        <p:spPr>
          <a:xfrm>
            <a:off x="1235460" y="257146"/>
            <a:ext cx="100811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Utvikling av bedre modelleringsverktøy</a:t>
            </a:r>
          </a:p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0" name="TekstSylinder 6">
            <a:extLst>
              <a:ext uri="{FF2B5EF4-FFF2-40B4-BE49-F238E27FC236}">
                <a16:creationId xmlns:a16="http://schemas.microsoft.com/office/drawing/2014/main" id="{31998AF9-3202-727E-BF5C-28F82332C9DB}"/>
              </a:ext>
            </a:extLst>
          </p:cNvPr>
          <p:cNvSpPr txBox="1"/>
          <p:nvPr/>
        </p:nvSpPr>
        <p:spPr>
          <a:xfrm>
            <a:off x="417386" y="1350515"/>
            <a:ext cx="1147525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Numeriske modellering av sjøsprøyt gjennom </a:t>
            </a:r>
            <a:r>
              <a:rPr lang="nb-NO" sz="2400" dirty="0" err="1">
                <a:latin typeface="+mj-lt"/>
              </a:rPr>
              <a:t>wind-wave-ship</a:t>
            </a:r>
            <a:r>
              <a:rPr lang="nb-NO" sz="2400" dirty="0">
                <a:latin typeface="+mj-lt"/>
              </a:rPr>
              <a:t> </a:t>
            </a:r>
            <a:r>
              <a:rPr lang="nb-NO" sz="2400" dirty="0" err="1">
                <a:latin typeface="+mj-lt"/>
              </a:rPr>
              <a:t>interaction</a:t>
            </a:r>
            <a:endParaRPr lang="nb-NO" sz="2400" dirty="0"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nb-NO" sz="2400" dirty="0">
                <a:latin typeface="+mj-lt"/>
              </a:rPr>
              <a:t>- Nyttig verktøy for utvikling av nye design og løsninger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1775F-9947-998B-A261-DE76F3B1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" y="2831517"/>
            <a:ext cx="4962215" cy="4026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396532-0D3B-1745-4232-D3A6B1F86360}"/>
              </a:ext>
            </a:extLst>
          </p:cNvPr>
          <p:cNvSpPr txBox="1"/>
          <p:nvPr/>
        </p:nvSpPr>
        <p:spPr>
          <a:xfrm>
            <a:off x="7104112" y="3835034"/>
            <a:ext cx="3798134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  <a:latin typeface="+mj-lt"/>
              </a:rPr>
              <a:t>Video 2: Seaspray.avi</a:t>
            </a:r>
          </a:p>
          <a:p>
            <a:endParaRPr lang="nb-NO" sz="2400" dirty="0">
              <a:solidFill>
                <a:srgbClr val="C00000"/>
              </a:solidFill>
              <a:latin typeface="+mj-lt"/>
            </a:endParaRPr>
          </a:p>
          <a:p>
            <a:r>
              <a:rPr lang="nb-NO" sz="2400" dirty="0">
                <a:solidFill>
                  <a:srgbClr val="C00000"/>
                </a:solidFill>
                <a:latin typeface="+mj-lt"/>
              </a:rPr>
              <a:t>Video 3: Seaspray.avi</a:t>
            </a:r>
          </a:p>
        </p:txBody>
      </p:sp>
    </p:spTree>
    <p:extLst>
      <p:ext uri="{BB962C8B-B14F-4D97-AF65-F5344CB8AC3E}">
        <p14:creationId xmlns:p14="http://schemas.microsoft.com/office/powerpoint/2010/main" val="120963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kstSylinder 5">
            <a:extLst>
              <a:ext uri="{FF2B5EF4-FFF2-40B4-BE49-F238E27FC236}">
                <a16:creationId xmlns:a16="http://schemas.microsoft.com/office/drawing/2014/main" id="{70A2E315-7D1C-6408-A6D1-EFCFD6D195EA}"/>
              </a:ext>
            </a:extLst>
          </p:cNvPr>
          <p:cNvSpPr txBox="1"/>
          <p:nvPr/>
        </p:nvSpPr>
        <p:spPr>
          <a:xfrm>
            <a:off x="1235460" y="257146"/>
            <a:ext cx="100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Utvikling av bedre modelleringsverktøy </a:t>
            </a:r>
          </a:p>
        </p:txBody>
      </p:sp>
      <p:sp>
        <p:nvSpPr>
          <p:cNvPr id="2" name="TekstSylinder 6">
            <a:extLst>
              <a:ext uri="{FF2B5EF4-FFF2-40B4-BE49-F238E27FC236}">
                <a16:creationId xmlns:a16="http://schemas.microsoft.com/office/drawing/2014/main" id="{48D39701-4110-526B-A487-0E878F98DA3A}"/>
              </a:ext>
            </a:extLst>
          </p:cNvPr>
          <p:cNvSpPr txBox="1"/>
          <p:nvPr/>
        </p:nvSpPr>
        <p:spPr>
          <a:xfrm>
            <a:off x="358371" y="1147466"/>
            <a:ext cx="1147525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Numeriske modellering av ising på overflaten ved hjelp av Kunstig Intelligens (KI) metode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Den svært kompliserte isingsprosessen erstattes KI-metode og data fra lab som input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Kan være en «game changer» innen modellering av sjøsprøytising o.l.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B3A20-80C5-ED09-2FF0-A9D1706C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53" y="3107488"/>
            <a:ext cx="6573614" cy="3214135"/>
          </a:xfrm>
          <a:prstGeom prst="rect">
            <a:avLst/>
          </a:prstGeom>
        </p:spPr>
      </p:pic>
      <p:sp>
        <p:nvSpPr>
          <p:cNvPr id="5" name="Rektangel 2">
            <a:extLst>
              <a:ext uri="{FF2B5EF4-FFF2-40B4-BE49-F238E27FC236}">
                <a16:creationId xmlns:a16="http://schemas.microsoft.com/office/drawing/2014/main" id="{2F501A95-E826-58BB-4FA7-CAE7C9BE7D6C}"/>
              </a:ext>
            </a:extLst>
          </p:cNvPr>
          <p:cNvSpPr/>
          <p:nvPr/>
        </p:nvSpPr>
        <p:spPr>
          <a:xfrm>
            <a:off x="191426" y="6431577"/>
            <a:ext cx="7812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  <a:tabLst>
                <a:tab pos="1257300" algn="l"/>
              </a:tabLst>
            </a:pPr>
            <a:r>
              <a:rPr lang="en-US" sz="1600" i="1" dirty="0">
                <a:latin typeface="Calibri" pitchFamily="34" charset="0"/>
                <a:cs typeface="Calibri" pitchFamily="34" charset="0"/>
              </a:rPr>
              <a:t>Sea spray icing modelling concept based on CFD and Machine learning or classic approach.</a:t>
            </a:r>
          </a:p>
        </p:txBody>
      </p:sp>
      <p:pic>
        <p:nvPicPr>
          <p:cNvPr id="6" name="Picture 5" descr="A blue submarine with black text&#10;&#10;Description automatically generated">
            <a:extLst>
              <a:ext uri="{FF2B5EF4-FFF2-40B4-BE49-F238E27FC236}">
                <a16:creationId xmlns:a16="http://schemas.microsoft.com/office/drawing/2014/main" id="{8F74EB6C-6EC6-5BCD-436F-AEA553ABA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294" y="3709639"/>
            <a:ext cx="4110098" cy="1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kstSylinder 5"/>
          <p:cNvSpPr txBox="1"/>
          <p:nvPr/>
        </p:nvSpPr>
        <p:spPr>
          <a:xfrm>
            <a:off x="1343472" y="191948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Sea spray experimental data for ML-model </a:t>
            </a:r>
          </a:p>
        </p:txBody>
      </p:sp>
      <p:sp>
        <p:nvSpPr>
          <p:cNvPr id="9" name="TekstSylinder 6">
            <a:extLst>
              <a:ext uri="{FF2B5EF4-FFF2-40B4-BE49-F238E27FC236}">
                <a16:creationId xmlns:a16="http://schemas.microsoft.com/office/drawing/2014/main" id="{CD26D541-A545-ABCE-421E-1FF259952383}"/>
              </a:ext>
            </a:extLst>
          </p:cNvPr>
          <p:cNvSpPr txBox="1"/>
          <p:nvPr/>
        </p:nvSpPr>
        <p:spPr>
          <a:xfrm>
            <a:off x="558083" y="1220916"/>
            <a:ext cx="107291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1257300" algn="l"/>
              </a:tabLs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Sea spray experiments in UiT-cold climate lab provides data to the ML-model for evaluation of icing at probe locations on ship surface.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1257300" algn="l"/>
              </a:tabLs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Basic idea is that the icing in lab represents the icing on vessel.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1257300" algn="l"/>
              </a:tabLs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A diagram of a cooling system&#10;&#10;Description automatically generated">
            <a:extLst>
              <a:ext uri="{FF2B5EF4-FFF2-40B4-BE49-F238E27FC236}">
                <a16:creationId xmlns:a16="http://schemas.microsoft.com/office/drawing/2014/main" id="{B90DD740-FF8B-7745-1175-B1171251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28" y="3112552"/>
            <a:ext cx="6722320" cy="30167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24B632-A36A-5E1F-4A60-4700B1CD1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120799"/>
            <a:ext cx="3058941" cy="316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A015A-0E80-0EA9-111A-EC7E2B8AB162}"/>
              </a:ext>
            </a:extLst>
          </p:cNvPr>
          <p:cNvSpPr txBox="1"/>
          <p:nvPr/>
        </p:nvSpPr>
        <p:spPr>
          <a:xfrm>
            <a:off x="4727848" y="6527552"/>
            <a:ext cx="29735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i="1" dirty="0">
                <a:latin typeface="Calibri" pitchFamily="34" charset="0"/>
                <a:cs typeface="Calibri" pitchFamily="34" charset="0"/>
              </a:rPr>
              <a:t>(Deshpande, Sæterdal &amp; Sundsbø, 2023)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val="4205528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kstSylinder 5"/>
          <p:cNvSpPr txBox="1"/>
          <p:nvPr/>
        </p:nvSpPr>
        <p:spPr>
          <a:xfrm>
            <a:off x="1307468" y="296652"/>
            <a:ext cx="10045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Utvikling av framtidas oljevernberedskap</a:t>
            </a:r>
          </a:p>
        </p:txBody>
      </p:sp>
      <p:sp>
        <p:nvSpPr>
          <p:cNvPr id="3" name="TekstSylinder 6">
            <a:extLst>
              <a:ext uri="{FF2B5EF4-FFF2-40B4-BE49-F238E27FC236}">
                <a16:creationId xmlns:a16="http://schemas.microsoft.com/office/drawing/2014/main" id="{395E94CF-02D9-9982-3BFC-08E67BDA70D9}"/>
              </a:ext>
            </a:extLst>
          </p:cNvPr>
          <p:cNvSpPr txBox="1"/>
          <p:nvPr/>
        </p:nvSpPr>
        <p:spPr>
          <a:xfrm>
            <a:off x="251844" y="1443841"/>
            <a:ext cx="11940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latin typeface="+mj-lt"/>
              </a:rPr>
              <a:t>FoU-prosjekt - Sikre heli-landinger på havis</a:t>
            </a:r>
          </a:p>
          <a:p>
            <a:r>
              <a:rPr lang="nb-NO" sz="2000" dirty="0">
                <a:latin typeface="+mj-lt"/>
              </a:rPr>
              <a:t>Under planlegging i samarbeid med </a:t>
            </a:r>
            <a:r>
              <a:rPr lang="en-US" sz="2000" dirty="0">
                <a:latin typeface="+mj-lt"/>
              </a:rPr>
              <a:t>Cold Regions Research and Engineering Laboratory (CRREL)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14E10-6408-EF7D-3636-632783464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2"/>
          <a:stretch/>
        </p:blipFill>
        <p:spPr>
          <a:xfrm>
            <a:off x="251844" y="2596794"/>
            <a:ext cx="4770656" cy="288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6C3151-9ADD-C51A-CDB1-AFE50C99D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48" y="2568718"/>
            <a:ext cx="6426384" cy="361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kstSylinder 6">
            <a:extLst>
              <a:ext uri="{FF2B5EF4-FFF2-40B4-BE49-F238E27FC236}">
                <a16:creationId xmlns:a16="http://schemas.microsoft.com/office/drawing/2014/main" id="{643F4EBB-55B2-DA20-F0E9-B13905178897}"/>
              </a:ext>
            </a:extLst>
          </p:cNvPr>
          <p:cNvSpPr txBox="1"/>
          <p:nvPr/>
        </p:nvSpPr>
        <p:spPr>
          <a:xfrm>
            <a:off x="305490" y="5722565"/>
            <a:ext cx="4242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1600" i="1" dirty="0">
                <a:latin typeface="+mj-lt"/>
              </a:rPr>
              <a:t>Helikopter fra m/v </a:t>
            </a:r>
            <a:r>
              <a:rPr lang="nb-NO" sz="1600" i="1" dirty="0" err="1">
                <a:latin typeface="+mj-lt"/>
              </a:rPr>
              <a:t>Ortelius</a:t>
            </a:r>
            <a:r>
              <a:rPr lang="nb-NO" sz="1600" i="1" dirty="0">
                <a:latin typeface="+mj-lt"/>
              </a:rPr>
              <a:t> på Antarktis (Oceanwide </a:t>
            </a:r>
            <a:r>
              <a:rPr lang="nb-NO" sz="1600" i="1" dirty="0" err="1">
                <a:latin typeface="+mj-lt"/>
              </a:rPr>
              <a:t>Expeditions</a:t>
            </a:r>
            <a:r>
              <a:rPr lang="nb-NO" sz="1600" i="1" dirty="0">
                <a:latin typeface="+mj-lt"/>
              </a:rPr>
              <a:t> News 23.01.2013)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2DEA4-C815-4FBE-1A6C-0A62E652FBD5}"/>
              </a:ext>
            </a:extLst>
          </p:cNvPr>
          <p:cNvSpPr txBox="1"/>
          <p:nvPr/>
        </p:nvSpPr>
        <p:spPr>
          <a:xfrm>
            <a:off x="7428148" y="6291431"/>
            <a:ext cx="3798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  <a:latin typeface="+mj-lt"/>
              </a:rPr>
              <a:t>Video 4: SARQueen.mp4</a:t>
            </a:r>
          </a:p>
        </p:txBody>
      </p:sp>
    </p:spTree>
    <p:extLst>
      <p:ext uri="{BB962C8B-B14F-4D97-AF65-F5344CB8AC3E}">
        <p14:creationId xmlns:p14="http://schemas.microsoft.com/office/powerpoint/2010/main" val="2916150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kstSylinder 5"/>
          <p:cNvSpPr txBox="1"/>
          <p:nvPr/>
        </p:nvSpPr>
        <p:spPr>
          <a:xfrm>
            <a:off x="1055440" y="191951"/>
            <a:ext cx="1058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nb-NO" sz="3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Avsluttende bemerkninger</a:t>
            </a:r>
          </a:p>
        </p:txBody>
      </p:sp>
      <p:sp>
        <p:nvSpPr>
          <p:cNvPr id="4" name="TekstSylinder 6">
            <a:extLst>
              <a:ext uri="{FF2B5EF4-FFF2-40B4-BE49-F238E27FC236}">
                <a16:creationId xmlns:a16="http://schemas.microsoft.com/office/drawing/2014/main" id="{C9101565-A11A-BF0F-8B7E-0DC080D0F929}"/>
              </a:ext>
            </a:extLst>
          </p:cNvPr>
          <p:cNvSpPr txBox="1"/>
          <p:nvPr/>
        </p:nvSpPr>
        <p:spPr>
          <a:xfrm>
            <a:off x="335360" y="1252151"/>
            <a:ext cx="1137726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Utvikling av lenser, trål o.l. for større vannhastighet kan redusere faren for ising.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Mer nøyaktige og mer omfattende vær/isingsvarsler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Teknologisk utvikling med stadig bedre </a:t>
            </a:r>
            <a:r>
              <a:rPr lang="nb-NO" sz="2400" dirty="0" err="1">
                <a:latin typeface="Calibri" pitchFamily="34" charset="0"/>
                <a:cs typeface="Calibri" pitchFamily="34" charset="0"/>
              </a:rPr>
              <a:t>vinteriserte</a:t>
            </a:r>
            <a:r>
              <a:rPr lang="nb-NO" sz="2400" dirty="0">
                <a:latin typeface="Calibri" pitchFamily="34" charset="0"/>
                <a:cs typeface="Calibri" pitchFamily="34" charset="0"/>
              </a:rPr>
              <a:t> skip og løsninger (gode fiskepriser?).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Nye verifiserte simuleringsverktøy for sjøsprøytising vil ikke erstatte forsøk og fysisk testing, men gir et større potensiale for utvikling.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Økende samarbeid mellom de største aktørene (utvikling &amp; info).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Mer privatisering av offentlige aktører som Kystverket, kan pulverisere ansvar. </a:t>
            </a:r>
          </a:p>
          <a:p>
            <a:pPr marL="285750" indent="-285750" algn="just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1257300" algn="l"/>
              </a:tabLst>
            </a:pPr>
            <a:r>
              <a:rPr lang="nb-NO" sz="2400" dirty="0">
                <a:latin typeface="Calibri" pitchFamily="34" charset="0"/>
                <a:cs typeface="Calibri" pitchFamily="34" charset="0"/>
              </a:rPr>
              <a:t>Menneskelige faktor, med generell erfaring fra drift &amp; øvelser vil fremdeles være den viktigste faktor (som forsker kan jeg ikke få nok fullskaladata </a:t>
            </a:r>
            <a:r>
              <a:rPr lang="nb-NO" sz="2400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</a:t>
            </a:r>
            <a:r>
              <a:rPr lang="nb-NO" sz="24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tabLst>
                <a:tab pos="1257300" algn="l"/>
              </a:tabLst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8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2118530" y="96998"/>
            <a:ext cx="8552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nb-NO" sz="2000" b="1" dirty="0">
                <a:solidFill>
                  <a:srgbClr val="4F81BD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FoU-prosjekter UiT- Narvik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 algn="ctr">
              <a:spcBef>
                <a:spcPts val="0"/>
              </a:spcBef>
            </a:pPr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ffshore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&amp; onshore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vinterisering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6" descr="DSC_2259">
            <a:extLst>
              <a:ext uri="{FF2B5EF4-FFF2-40B4-BE49-F238E27FC236}">
                <a16:creationId xmlns:a16="http://schemas.microsoft.com/office/drawing/2014/main" id="{535F1F8C-3CC2-89AD-321C-90B682878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253" t="28941" r="1"/>
          <a:stretch/>
        </p:blipFill>
        <p:spPr bwMode="auto">
          <a:xfrm>
            <a:off x="120739" y="4423252"/>
            <a:ext cx="3839037" cy="205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6">
            <a:extLst>
              <a:ext uri="{FF2B5EF4-FFF2-40B4-BE49-F238E27FC236}">
                <a16:creationId xmlns:a16="http://schemas.microsoft.com/office/drawing/2014/main" id="{F7808EB2-BE51-A93A-6A12-4C3C018A583A}"/>
              </a:ext>
            </a:extLst>
          </p:cNvPr>
          <p:cNvSpPr txBox="1"/>
          <p:nvPr/>
        </p:nvSpPr>
        <p:spPr>
          <a:xfrm>
            <a:off x="120739" y="6520101"/>
            <a:ext cx="3622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i="1" dirty="0">
                <a:latin typeface="+mj-lt"/>
              </a:rPr>
              <a:t>Melkøya: </a:t>
            </a:r>
            <a:r>
              <a:rPr lang="nb-NO" i="1" dirty="0" err="1">
                <a:latin typeface="+mj-lt"/>
              </a:rPr>
              <a:t>Snødrift</a:t>
            </a:r>
            <a:r>
              <a:rPr lang="nb-NO" i="1" dirty="0">
                <a:latin typeface="+mj-lt"/>
              </a:rPr>
              <a:t>, vindavkjøling, ising på kai ++</a:t>
            </a:r>
          </a:p>
        </p:txBody>
      </p:sp>
      <p:pic>
        <p:nvPicPr>
          <p:cNvPr id="5" name="Picture 2" descr="OPF 02">
            <a:extLst>
              <a:ext uri="{FF2B5EF4-FFF2-40B4-BE49-F238E27FC236}">
                <a16:creationId xmlns:a16="http://schemas.microsoft.com/office/drawing/2014/main" id="{274CE659-DE8A-8340-D2B3-361A07A9A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" t="7165" r="999" b="20354"/>
          <a:stretch/>
        </p:blipFill>
        <p:spPr>
          <a:xfrm>
            <a:off x="8294451" y="4415357"/>
            <a:ext cx="3776810" cy="205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1">
            <a:extLst>
              <a:ext uri="{FF2B5EF4-FFF2-40B4-BE49-F238E27FC236}">
                <a16:creationId xmlns:a16="http://schemas.microsoft.com/office/drawing/2014/main" id="{5501B76C-EC01-A4E2-02E5-8D92ADAAA9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4"/>
          <a:stretch/>
        </p:blipFill>
        <p:spPr>
          <a:xfrm>
            <a:off x="120739" y="1420438"/>
            <a:ext cx="3096344" cy="232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E927C78-A4D6-D00F-D62C-BCEAE10C0E19}"/>
              </a:ext>
            </a:extLst>
          </p:cNvPr>
          <p:cNvSpPr txBox="1"/>
          <p:nvPr/>
        </p:nvSpPr>
        <p:spPr>
          <a:xfrm>
            <a:off x="146038" y="374091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i="1" dirty="0">
                <a:latin typeface="+mj-lt"/>
              </a:rPr>
              <a:t>Goliat-livbåt: Testing sjøsprøytising ++</a:t>
            </a:r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22390D0E-C933-14FC-D626-949D82BF1E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02" y="1420438"/>
            <a:ext cx="3727912" cy="20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Sylinder 6">
            <a:extLst>
              <a:ext uri="{FF2B5EF4-FFF2-40B4-BE49-F238E27FC236}">
                <a16:creationId xmlns:a16="http://schemas.microsoft.com/office/drawing/2014/main" id="{7D81DE05-15E0-27CA-3642-743D54D07C71}"/>
              </a:ext>
            </a:extLst>
          </p:cNvPr>
          <p:cNvSpPr txBox="1"/>
          <p:nvPr/>
        </p:nvSpPr>
        <p:spPr>
          <a:xfrm>
            <a:off x="8461250" y="3510217"/>
            <a:ext cx="3431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i="1" dirty="0">
                <a:latin typeface="+mj-lt"/>
              </a:rPr>
              <a:t>Castberg </a:t>
            </a:r>
            <a:r>
              <a:rPr lang="nb-NO" i="1" dirty="0" err="1">
                <a:latin typeface="+mj-lt"/>
              </a:rPr>
              <a:t>field</a:t>
            </a:r>
            <a:r>
              <a:rPr lang="nb-NO" i="1" dirty="0">
                <a:latin typeface="+mj-lt"/>
              </a:rPr>
              <a:t> : Testing snø og is på </a:t>
            </a:r>
            <a:r>
              <a:rPr lang="en-US" i="1" dirty="0">
                <a:latin typeface="+mj-lt"/>
              </a:rPr>
              <a:t>gratings</a:t>
            </a:r>
          </a:p>
        </p:txBody>
      </p:sp>
      <p:pic>
        <p:nvPicPr>
          <p:cNvPr id="12" name="Bilde 4">
            <a:extLst>
              <a:ext uri="{FF2B5EF4-FFF2-40B4-BE49-F238E27FC236}">
                <a16:creationId xmlns:a16="http://schemas.microsoft.com/office/drawing/2014/main" id="{B25D2476-6680-A122-E5CA-69510BFAB4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83" y="1420438"/>
            <a:ext cx="3882090" cy="18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Sylinder 6">
            <a:extLst>
              <a:ext uri="{FF2B5EF4-FFF2-40B4-BE49-F238E27FC236}">
                <a16:creationId xmlns:a16="http://schemas.microsoft.com/office/drawing/2014/main" id="{B1F08BEA-6AB2-4BDE-DCA0-8F6C332EC3D3}"/>
              </a:ext>
            </a:extLst>
          </p:cNvPr>
          <p:cNvSpPr txBox="1"/>
          <p:nvPr/>
        </p:nvSpPr>
        <p:spPr>
          <a:xfrm>
            <a:off x="3855583" y="3247147"/>
            <a:ext cx="3882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i="1" dirty="0" err="1">
                <a:latin typeface="+mj-lt"/>
              </a:rPr>
              <a:t>Shtokman</a:t>
            </a:r>
            <a:r>
              <a:rPr lang="nb-NO" i="1" dirty="0">
                <a:latin typeface="+mj-lt"/>
              </a:rPr>
              <a:t>:  Design av vent panel </a:t>
            </a:r>
            <a:r>
              <a:rPr lang="nb-NO" i="1" dirty="0" err="1">
                <a:latin typeface="+mj-lt"/>
              </a:rPr>
              <a:t>mht</a:t>
            </a:r>
            <a:r>
              <a:rPr lang="nb-NO" i="1" dirty="0">
                <a:latin typeface="+mj-lt"/>
              </a:rPr>
              <a:t> </a:t>
            </a:r>
            <a:r>
              <a:rPr lang="nb-NO" i="1" dirty="0" err="1">
                <a:latin typeface="+mj-lt"/>
              </a:rPr>
              <a:t>snøinndrev</a:t>
            </a:r>
            <a:r>
              <a:rPr lang="nb-NO" i="1" dirty="0">
                <a:latin typeface="+mj-lt"/>
              </a:rPr>
              <a:t>/is og diverse </a:t>
            </a:r>
            <a:r>
              <a:rPr lang="nb-NO" i="1" dirty="0" err="1">
                <a:latin typeface="+mj-lt"/>
              </a:rPr>
              <a:t>vinterisering</a:t>
            </a:r>
            <a:endParaRPr lang="nb-NO" i="1" dirty="0">
              <a:latin typeface="+mj-lt"/>
            </a:endParaRPr>
          </a:p>
        </p:txBody>
      </p:sp>
      <p:sp>
        <p:nvSpPr>
          <p:cNvPr id="15" name="TekstSylinder 6">
            <a:extLst>
              <a:ext uri="{FF2B5EF4-FFF2-40B4-BE49-F238E27FC236}">
                <a16:creationId xmlns:a16="http://schemas.microsoft.com/office/drawing/2014/main" id="{FBA051F0-2310-44F8-1793-8BF742688571}"/>
              </a:ext>
            </a:extLst>
          </p:cNvPr>
          <p:cNvSpPr txBox="1"/>
          <p:nvPr/>
        </p:nvSpPr>
        <p:spPr>
          <a:xfrm>
            <a:off x="8780040" y="645030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i="1" dirty="0" err="1">
                <a:latin typeface="+mj-lt"/>
              </a:rPr>
              <a:t>Shakalin</a:t>
            </a:r>
            <a:r>
              <a:rPr lang="nb-NO" i="1" dirty="0">
                <a:latin typeface="+mj-lt"/>
              </a:rPr>
              <a:t> II: Design for ising, </a:t>
            </a:r>
            <a:r>
              <a:rPr lang="nb-NO" i="1" dirty="0" err="1">
                <a:latin typeface="+mj-lt"/>
              </a:rPr>
              <a:t>snødrift</a:t>
            </a:r>
            <a:r>
              <a:rPr lang="nb-NO" i="1" dirty="0">
                <a:latin typeface="+mj-lt"/>
              </a:rPr>
              <a:t> ++</a:t>
            </a:r>
          </a:p>
        </p:txBody>
      </p:sp>
      <p:sp>
        <p:nvSpPr>
          <p:cNvPr id="16" name="TekstSylinder 6">
            <a:extLst>
              <a:ext uri="{FF2B5EF4-FFF2-40B4-BE49-F238E27FC236}">
                <a16:creationId xmlns:a16="http://schemas.microsoft.com/office/drawing/2014/main" id="{2A3DECB1-5272-908F-C0B0-1AA88ECC3AF4}"/>
              </a:ext>
            </a:extLst>
          </p:cNvPr>
          <p:cNvSpPr txBox="1"/>
          <p:nvPr/>
        </p:nvSpPr>
        <p:spPr>
          <a:xfrm>
            <a:off x="4206482" y="6290021"/>
            <a:ext cx="387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i="1" dirty="0">
                <a:latin typeface="+mj-lt"/>
              </a:rPr>
              <a:t>Barentshavet (BASOP): Sjøsprøytising på oljeverns-utstyr for </a:t>
            </a:r>
            <a:r>
              <a:rPr lang="en-US" i="1" dirty="0" err="1">
                <a:latin typeface="+mj-lt"/>
              </a:rPr>
              <a:t>Goliat</a:t>
            </a:r>
            <a:r>
              <a:rPr lang="en-US" i="1" dirty="0">
                <a:latin typeface="+mj-lt"/>
              </a:rPr>
              <a:t>, Johan </a:t>
            </a:r>
            <a:r>
              <a:rPr lang="en-US" i="1" dirty="0" err="1">
                <a:latin typeface="+mj-lt"/>
              </a:rPr>
              <a:t>Castberg</a:t>
            </a:r>
            <a:r>
              <a:rPr lang="en-US" i="1" dirty="0">
                <a:latin typeface="+mj-lt"/>
              </a:rPr>
              <a:t> and </a:t>
            </a:r>
            <a:r>
              <a:rPr lang="en-US" i="1" dirty="0" err="1">
                <a:latin typeface="+mj-lt"/>
              </a:rPr>
              <a:t>Wisting</a:t>
            </a:r>
            <a:r>
              <a:rPr lang="nb-NO" i="1" dirty="0">
                <a:latin typeface="+mj-lt"/>
              </a:rPr>
              <a:t> </a:t>
            </a:r>
          </a:p>
        </p:txBody>
      </p:sp>
      <p:pic>
        <p:nvPicPr>
          <p:cNvPr id="9" name="Picture 8" descr="A red object in water&#10;&#10;Description automatically generated">
            <a:extLst>
              <a:ext uri="{FF2B5EF4-FFF2-40B4-BE49-F238E27FC236}">
                <a16:creationId xmlns:a16="http://schemas.microsoft.com/office/drawing/2014/main" id="{F46ACF6F-CD46-B78D-ABF7-DA42EF5021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6752" r="18520" b="19861"/>
          <a:stretch/>
        </p:blipFill>
        <p:spPr>
          <a:xfrm>
            <a:off x="4207594" y="4423252"/>
            <a:ext cx="3776811" cy="177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767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379476" y="228600"/>
            <a:ext cx="927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Acknowledgements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839416" y="1376775"/>
            <a:ext cx="102611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 author(s) would like to thank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Palfinger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Marine Safety for providing the FF1200 lifeboat equipped and prepared for the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Goliat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field in the Barents Sea. We would also like to give special thanks to Eni with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Rheda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Safer and Leif Brede Sømme for steering, financing and being involved in the planning of the full-scale measurement campaign.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 authors also wants to thank PHD Researcher Shayan Dadman at the UiT for providing valuable support related to the machine learning modelling. </a:t>
            </a:r>
          </a:p>
        </p:txBody>
      </p:sp>
    </p:spTree>
    <p:extLst>
      <p:ext uri="{BB962C8B-B14F-4D97-AF65-F5344CB8AC3E}">
        <p14:creationId xmlns:p14="http://schemas.microsoft.com/office/powerpoint/2010/main" val="188791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772055" y="228600"/>
            <a:ext cx="887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Bibliography/references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1321020" y="1016732"/>
            <a:ext cx="931369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Andreas, E.L., 1998, A New Sea Spray Generation Function for Wind Speeds up to 32 m s21, J O U R N A L O F P H Y S I C A L O C E A N O G R A P H Y VOLUME 28.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Deshpande S., Sæterdal ., Sundsbø P.A., 2023, Experiments with Sea Spray Icing: Investigation of Icing Rates, Journal of offshore Mechanics and Arctic Engineering, February 2024, 146(1) / 011601, Paper number OMAE-22-1165. Published online: May 11, 2023. https://doi.org/10.1115/1.4062255Fenton, J.D., 1985, A Fifth-Order Stokes Theory for Steady Waves, Journal of Waterway, Port, Coastal and Ocean Engineering, Vol. 111, No. 2.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Fenton, J.D., 1999, Numerical Methods for Nonlinear Waves, Advances in Coastal and Ocean Engineering, Vol. 5, ed. P.L.-F. Liu, pp. 241-324, World Scientific: Singapore.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FLOW-3D®, 2024, Flow-3D Version 12.0.3 [Computer software], Santa Fe, NM: Flow Science, Inc., https://www.flow3d.com.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Hirt, C.W. &amp; Sicilian, J.M., 1985, A porosity technique for the definition of obstacles in rectangular cell meshes, Proceedings of the fourth International Conference on Ship Hydrodynamics, Washington, D.C.  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Hirt, C.W. &amp; Nichols, B.D., 1981, Volume of fluid (VOF) method for dynamics of free boundaries, Journal of Computational Physics, 39, 201–225.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Hirt, C.W., 1993, Volume-fraction techniques: Powerful tools for wind engineering. J. Wind Eng. </a:t>
            </a:r>
            <a:r>
              <a:rPr lang="en-US" sz="1100" dirty="0" err="1">
                <a:latin typeface="Calibri" pitchFamily="34" charset="0"/>
                <a:cs typeface="Calibri" pitchFamily="34" charset="0"/>
              </a:rPr>
              <a:t>Indust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. Aero., 46–47, 327–338.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Kudryavtsev, V. N. and Makin, V. K., 2009, Model of the spume sea spray generation Geophysical Research Letters, VOL. 36, L06801, doi:10.1029/2008GL036871.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 err="1">
                <a:latin typeface="Calibri" pitchFamily="34" charset="0"/>
                <a:cs typeface="Calibri" pitchFamily="34" charset="0"/>
              </a:rPr>
              <a:t>Kulyakhtin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, A., 2014, “Numerical Modelling and Experiments on Sea Spray Icing,” Doctoral thesis, Department of Civil and Transport Engineering, Norwegian University of Science and Technology (NTNU), Norway.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Samuelsen, E. S., Edvardsen, K. and </a:t>
            </a:r>
            <a:r>
              <a:rPr lang="en-US" sz="1100" dirty="0" err="1">
                <a:latin typeface="Calibri" pitchFamily="34" charset="0"/>
                <a:cs typeface="Calibri" pitchFamily="34" charset="0"/>
              </a:rPr>
              <a:t>Graversen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, R.G., 2017, Modelled and observed sea-spray icing in Arctic-Norwegian waters, Cold Regions Science and Technology 134 (2017) 54–81.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Sundsbø, P.A. and Deshpande, S. , 2024, Investigation into using CFD for estimation of ship specific parameters for the SPICE model for prediction of sea spray icing. Part 2: Verification of SPICE2 with full scale test (to be submitted).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Sundsbø, P.A., Jacobsen, T. and Safer, R., 2018, FF1200 Test report Sea Spray Icing on Goliat Lifeboat, </a:t>
            </a:r>
            <a:r>
              <a:rPr lang="en-US" sz="1100" dirty="0" err="1">
                <a:latin typeface="Calibri" pitchFamily="34" charset="0"/>
                <a:cs typeface="Calibri" pitchFamily="34" charset="0"/>
              </a:rPr>
              <a:t>Palfinger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 Marine Safety AS, </a:t>
            </a:r>
            <a:r>
              <a:rPr lang="en-US" sz="1100" dirty="0" err="1">
                <a:latin typeface="Calibri" pitchFamily="34" charset="0"/>
                <a:cs typeface="Calibri" pitchFamily="34" charset="0"/>
              </a:rPr>
              <a:t>Palfinger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 report 5583.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USACE, 2008, “Coastal Engineering Manual Part II, 1.” EM 1110-2-1100. U.S. Army Corp of Engineers.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>
                <a:latin typeface="Calibri" pitchFamily="34" charset="0"/>
                <a:cs typeface="Calibri" pitchFamily="34" charset="0"/>
              </a:rPr>
              <a:t>Wei, G., 2005, A fixed-mesh method for General Moving Objects in Fluid Flow, Modern Physics Letters B, Volume 19, Issue 28-29, pp. 1719-1722.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tabLst>
                <a:tab pos="1257300" algn="l"/>
              </a:tabLst>
            </a:pPr>
            <a:r>
              <a:rPr lang="en-US" sz="1100" dirty="0" err="1">
                <a:latin typeface="Calibri" pitchFamily="34" charset="0"/>
                <a:cs typeface="Calibri" pitchFamily="34" charset="0"/>
              </a:rPr>
              <a:t>Yakhot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, V.; Orszag, S.A.; Thangam, S.; </a:t>
            </a:r>
            <a:r>
              <a:rPr lang="en-US" sz="1100" dirty="0" err="1">
                <a:latin typeface="Calibri" pitchFamily="34" charset="0"/>
                <a:cs typeface="Calibri" pitchFamily="34" charset="0"/>
              </a:rPr>
              <a:t>Gatski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, T.B.; </a:t>
            </a:r>
            <a:r>
              <a:rPr lang="en-US" sz="1100" dirty="0" err="1">
                <a:latin typeface="Calibri" pitchFamily="34" charset="0"/>
                <a:cs typeface="Calibri" pitchFamily="34" charset="0"/>
              </a:rPr>
              <a:t>Speziale</a:t>
            </a:r>
            <a:r>
              <a:rPr lang="en-US" sz="1100" dirty="0">
                <a:latin typeface="Calibri" pitchFamily="34" charset="0"/>
                <a:cs typeface="Calibri" pitchFamily="34" charset="0"/>
              </a:rPr>
              <a:t>, C.G., 1992, Development of turbulence models for shear flows by a double expansion technique, Phys. Fluids A, 4, 1510–1520.</a:t>
            </a:r>
          </a:p>
        </p:txBody>
      </p:sp>
    </p:spTree>
    <p:extLst>
      <p:ext uri="{BB962C8B-B14F-4D97-AF65-F5344CB8AC3E}">
        <p14:creationId xmlns:p14="http://schemas.microsoft.com/office/powerpoint/2010/main" val="399009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235461" y="228600"/>
            <a:ext cx="10693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Utfordringer oljevernutstyr i kalde farvann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677398" y="1448780"/>
            <a:ext cx="10837204" cy="307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b="1" u="none" strike="noStrike" baseline="0" dirty="0">
                <a:latin typeface="+mj-lt"/>
              </a:rPr>
              <a:t>Kulde</a:t>
            </a:r>
            <a:r>
              <a:rPr lang="nb-NO" sz="2800" b="0" u="none" strike="noStrike" baseline="0" dirty="0">
                <a:latin typeface="+mj-lt"/>
              </a:rPr>
              <a:t> endrer materialegenskapene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b="1" u="none" strike="noStrike" baseline="0" dirty="0">
                <a:latin typeface="+mj-lt"/>
              </a:rPr>
              <a:t>Ising/sjøsprøytising </a:t>
            </a:r>
            <a:r>
              <a:rPr lang="nb-NO" sz="2800" b="0" u="none" strike="noStrike" baseline="0" dirty="0">
                <a:latin typeface="+mj-lt"/>
              </a:rPr>
              <a:t>reduserer eller ødelegger funksjon på utstyr 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b="1" dirty="0">
                <a:latin typeface="+mj-lt"/>
              </a:rPr>
              <a:t>Utendørs arbeidsmiljø/menneskelige faktor </a:t>
            </a:r>
            <a:r>
              <a:rPr lang="nb-NO" sz="2800" dirty="0">
                <a:latin typeface="+mj-lt"/>
              </a:rPr>
              <a:t>sterkt påvirket av kombinerte effekter fra kulde, vind, nedbør, is, mørke, </a:t>
            </a:r>
            <a:r>
              <a:rPr lang="nb-NO" sz="2800" dirty="0" err="1">
                <a:latin typeface="+mj-lt"/>
              </a:rPr>
              <a:t>remoteness</a:t>
            </a:r>
            <a:r>
              <a:rPr lang="nb-NO" sz="2800" dirty="0">
                <a:latin typeface="+mj-lt"/>
              </a:rPr>
              <a:t> m.m.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nb-NO" sz="2800" dirty="0">
              <a:latin typeface="+mj-lt"/>
            </a:endParaRPr>
          </a:p>
        </p:txBody>
      </p:sp>
      <p:pic>
        <p:nvPicPr>
          <p:cNvPr id="10" name="Bilde 8" descr="Meiring.png">
            <a:extLst>
              <a:ext uri="{FF2B5EF4-FFF2-40B4-BE49-F238E27FC236}">
                <a16:creationId xmlns:a16="http://schemas.microsoft.com/office/drawing/2014/main" id="{E971C776-000F-E18C-10E1-E1868EFC3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36" y="4262421"/>
            <a:ext cx="3009486" cy="250236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F7BCF-553D-383E-209B-7003B4F59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571" t="1766" r="13622" b="2170"/>
          <a:stretch/>
        </p:blipFill>
        <p:spPr>
          <a:xfrm>
            <a:off x="371364" y="4262421"/>
            <a:ext cx="4053602" cy="259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96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524001" y="155898"/>
            <a:ext cx="9792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Eksempel på utfordringer i kalde farvann</a:t>
            </a:r>
          </a:p>
          <a:p>
            <a:pPr lvl="0" algn="ctr">
              <a:spcBef>
                <a:spcPts val="0"/>
              </a:spcBef>
            </a:pPr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Testing av ubemannet overflatefartøy (USV)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1B5D9C-82A7-92C5-8DE4-8BA410327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14601"/>
              </p:ext>
            </p:extLst>
          </p:nvPr>
        </p:nvGraphicFramePr>
        <p:xfrm>
          <a:off x="299612" y="1564003"/>
          <a:ext cx="11592776" cy="5059976"/>
        </p:xfrm>
        <a:graphic>
          <a:graphicData uri="http://schemas.openxmlformats.org/drawingml/2006/table">
            <a:tbl>
              <a:tblPr firstRow="1" firstCol="1" bandRow="1"/>
              <a:tblGrid>
                <a:gridCol w="3395908">
                  <a:extLst>
                    <a:ext uri="{9D8B030D-6E8A-4147-A177-3AD203B41FA5}">
                      <a16:colId xmlns:a16="http://schemas.microsoft.com/office/drawing/2014/main" val="2965079831"/>
                    </a:ext>
                  </a:extLst>
                </a:gridCol>
                <a:gridCol w="2721329">
                  <a:extLst>
                    <a:ext uri="{9D8B030D-6E8A-4147-A177-3AD203B41FA5}">
                      <a16:colId xmlns:a16="http://schemas.microsoft.com/office/drawing/2014/main" val="2542481364"/>
                    </a:ext>
                  </a:extLst>
                </a:gridCol>
                <a:gridCol w="2544756">
                  <a:extLst>
                    <a:ext uri="{9D8B030D-6E8A-4147-A177-3AD203B41FA5}">
                      <a16:colId xmlns:a16="http://schemas.microsoft.com/office/drawing/2014/main" val="2401623240"/>
                    </a:ext>
                  </a:extLst>
                </a:gridCol>
                <a:gridCol w="2930783">
                  <a:extLst>
                    <a:ext uri="{9D8B030D-6E8A-4147-A177-3AD203B41FA5}">
                      <a16:colId xmlns:a16="http://schemas.microsoft.com/office/drawing/2014/main" val="2946507921"/>
                    </a:ext>
                  </a:extLst>
                </a:gridCol>
              </a:tblGrid>
              <a:tr h="331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Function /requirements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 criteria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187631"/>
                  </a:ext>
                </a:extLst>
              </a:tr>
              <a:tr h="331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Ice build-up on topside/structure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 stability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 X mm of ice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835811"/>
                  </a:ext>
                </a:extLst>
              </a:tr>
              <a:tr h="3740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Hatches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Possible to open the hatch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Possible to open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Often a challenge caused by frozen condensed water or sea spray ice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125649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Sensors, radar and antennas for communication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Measure, transmit &amp; receive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Being operative.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effect of icing should be investigated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684952"/>
                  </a:ext>
                </a:extLst>
              </a:tr>
              <a:tr h="1008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Marker/navigation lights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Must be visible for other ships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Luminous intensity of min. x.x candela. Flash rate of x – x per minute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Must not be covered by ice.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903140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 inlet for engine (or any vent system)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sufficient airflow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Necessary volume of air possible to get thru the inlet.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 might stop?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308256"/>
                  </a:ext>
                </a:extLst>
              </a:tr>
              <a:tr h="3947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Fuel tank ventilation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 sufficient ventilation for fuel tank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free of ice.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 for ventilation.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945393"/>
                  </a:ext>
                </a:extLst>
              </a:tr>
              <a:tr h="331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Bailing/bilge pump outlet (if on vessel)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Must be possible to pump out water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Opening complete free of ice.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434233"/>
                  </a:ext>
                </a:extLst>
              </a:tr>
              <a:tr h="331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Towing/painter hook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Must be possible to connect to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 of ice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for retrieving of vessel at sea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464064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Towing line/painter system (if on vessel)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Possible to release rope.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Hatch/system not blocked by ice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Towing line could be frozen caused condensed water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124062"/>
                  </a:ext>
                </a:extLst>
              </a:tr>
              <a:tr h="1617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++++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369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62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415480" y="228600"/>
            <a:ext cx="9901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Ising på fartøy og marine strukturer 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479376" y="1429969"/>
            <a:ext cx="1152128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800" dirty="0">
                <a:latin typeface="+mj-lt"/>
              </a:rPr>
              <a:t>Marin ising når sjø eller dråper treffer en kald overflate og fryser.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To hovedtyper – Sjøsprøyt og atmosfærisk ising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Sjøsprøytising er mest opptredende og viktigst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Ising kan også oppstå fra sjø som strømmer inn over dekk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17DDB-477E-1C2B-B0FA-A9DE17C74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0254"/>
            <a:ext cx="12192000" cy="145161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3A08BAA-93D4-B57C-F14B-5977BB3D1EE5}"/>
              </a:ext>
            </a:extLst>
          </p:cNvPr>
          <p:cNvSpPr txBox="1"/>
          <p:nvPr/>
        </p:nvSpPr>
        <p:spPr>
          <a:xfrm>
            <a:off x="0" y="5265205"/>
            <a:ext cx="242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i="1" dirty="0">
                <a:latin typeface="+mj-lt"/>
              </a:rPr>
              <a:t>Vindgenerert sjøsprøyt </a:t>
            </a:r>
          </a:p>
        </p:txBody>
      </p:sp>
      <p:sp>
        <p:nvSpPr>
          <p:cNvPr id="8" name="TekstSylinder 6">
            <a:extLst>
              <a:ext uri="{FF2B5EF4-FFF2-40B4-BE49-F238E27FC236}">
                <a16:creationId xmlns:a16="http://schemas.microsoft.com/office/drawing/2014/main" id="{85595C55-3EDF-21EE-1C39-418284C8B7DA}"/>
              </a:ext>
            </a:extLst>
          </p:cNvPr>
          <p:cNvSpPr txBox="1"/>
          <p:nvPr/>
        </p:nvSpPr>
        <p:spPr>
          <a:xfrm>
            <a:off x="5339916" y="4812477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i="1" dirty="0">
                <a:latin typeface="+mj-lt"/>
              </a:rPr>
              <a:t>Sjøsprøyt generert av skip-bølge-vind effekter </a:t>
            </a:r>
          </a:p>
        </p:txBody>
      </p:sp>
    </p:spTree>
    <p:extLst>
      <p:ext uri="{BB962C8B-B14F-4D97-AF65-F5344CB8AC3E}">
        <p14:creationId xmlns:p14="http://schemas.microsoft.com/office/powerpoint/2010/main" val="16367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415480" y="228600"/>
            <a:ext cx="9901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Ising på fartøy og marine strukturer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677398" y="1429969"/>
            <a:ext cx="1083720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Komplisert prosesser (vind-bølge-skip interaksjoner)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Ising på skip øker generelt med økende vind, kulde og sjøsprøyt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Tilstrekkelig mengder sjøsprøyt &amp; </a:t>
            </a:r>
            <a:r>
              <a:rPr lang="nb-NO" sz="2800" dirty="0" err="1">
                <a:latin typeface="+mj-lt"/>
              </a:rPr>
              <a:t>overskylling</a:t>
            </a:r>
            <a:r>
              <a:rPr lang="nb-NO" sz="2800" dirty="0">
                <a:latin typeface="+mj-lt"/>
              </a:rPr>
              <a:t> vil igjen motvirke ising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Generelt mindre data </a:t>
            </a:r>
            <a:r>
              <a:rPr lang="nb-NO" sz="2800" dirty="0" err="1">
                <a:latin typeface="+mj-lt"/>
              </a:rPr>
              <a:t>ift</a:t>
            </a:r>
            <a:r>
              <a:rPr lang="nb-NO" sz="2800" dirty="0">
                <a:latin typeface="+mj-lt"/>
              </a:rPr>
              <a:t> ising på oljevernutstyr i sjøen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A96DFD-1A6E-58DF-8D5C-72B91CCA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927" y="4869161"/>
            <a:ext cx="8459508" cy="17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9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127448" y="228600"/>
            <a:ext cx="10189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Metoder for testing &amp; verifisering 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659396" y="1252154"/>
            <a:ext cx="108372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b="1" u="none" strike="noStrike" baseline="0" dirty="0">
                <a:latin typeface="+mj-lt"/>
              </a:rPr>
              <a:t>Fullskala </a:t>
            </a:r>
            <a:r>
              <a:rPr lang="nb-NO" sz="2400" b="0" u="none" strike="noStrike" baseline="0" dirty="0">
                <a:latin typeface="+mj-lt"/>
              </a:rPr>
              <a:t>– gir de mest realistiske resultater (omfattende dyrt, værbegrensninger)</a:t>
            </a: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b="1" u="none" strike="noStrike" baseline="0" dirty="0">
                <a:latin typeface="+mj-lt"/>
              </a:rPr>
              <a:t>Kaldt klima lab </a:t>
            </a:r>
            <a:r>
              <a:rPr lang="nb-NO" sz="2400" b="0" u="none" strike="noStrike" baseline="0" dirty="0">
                <a:latin typeface="+mj-lt"/>
              </a:rPr>
              <a:t>– god kontroll og fleksibilitet med test-</a:t>
            </a:r>
            <a:r>
              <a:rPr lang="nb-NO" sz="2400" b="0" u="none" strike="noStrike" baseline="0" dirty="0" err="1">
                <a:latin typeface="+mj-lt"/>
              </a:rPr>
              <a:t>parametre</a:t>
            </a:r>
            <a:endParaRPr lang="nb-NO" sz="2400" b="0" u="none" strike="noStrike" baseline="0" dirty="0">
              <a:latin typeface="+mj-lt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400" b="1" dirty="0">
                <a:latin typeface="+mj-lt"/>
              </a:rPr>
              <a:t>M</a:t>
            </a:r>
            <a:r>
              <a:rPr lang="nb-NO" sz="2400" b="1" u="none" strike="noStrike" baseline="0" dirty="0">
                <a:latin typeface="+mj-lt"/>
              </a:rPr>
              <a:t>odelleringsverktøy</a:t>
            </a:r>
            <a:r>
              <a:rPr lang="nb-NO" sz="2400" b="0" u="none" strike="noStrike" baseline="0" dirty="0">
                <a:latin typeface="+mj-lt"/>
              </a:rPr>
              <a:t> </a:t>
            </a:r>
            <a:r>
              <a:rPr lang="nb-NO" sz="2400" dirty="0">
                <a:latin typeface="+mj-lt"/>
              </a:rPr>
              <a:t>– som numeriske </a:t>
            </a:r>
            <a:r>
              <a:rPr lang="nb-NO" sz="2400" b="0" u="none" strike="noStrike" baseline="0" dirty="0">
                <a:latin typeface="+mj-lt"/>
              </a:rPr>
              <a:t>simuleringer </a:t>
            </a:r>
            <a:r>
              <a:rPr lang="nb-NO" sz="2400" dirty="0">
                <a:latin typeface="+mj-lt"/>
              </a:rPr>
              <a:t>benyttes sammen med forsøk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nb-NO" sz="2000" b="0" i="1" u="none" strike="noStrike" baseline="0" dirty="0" err="1">
                <a:latin typeface="+mj-lt"/>
              </a:rPr>
              <a:t>Pga</a:t>
            </a:r>
            <a:r>
              <a:rPr lang="nb-NO" sz="2000" b="0" i="1" u="none" strike="noStrike" baseline="0" dirty="0">
                <a:latin typeface="+mj-lt"/>
              </a:rPr>
              <a:t> begrensninger og fordeler med individuelle metoder, er det oftest mest hensiktsmessig å kombinere alle.  </a:t>
            </a:r>
          </a:p>
        </p:txBody>
      </p:sp>
      <p:pic>
        <p:nvPicPr>
          <p:cNvPr id="4" name="Picture 3" descr="A red object in water&#10;&#10;Description automatically generated">
            <a:extLst>
              <a:ext uri="{FF2B5EF4-FFF2-40B4-BE49-F238E27FC236}">
                <a16:creationId xmlns:a16="http://schemas.microsoft.com/office/drawing/2014/main" id="{AA5CB761-2921-FB7B-A2F0-CAC09397F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" t="26900" r="30751" b="7476"/>
          <a:stretch/>
        </p:blipFill>
        <p:spPr>
          <a:xfrm>
            <a:off x="52547" y="4456424"/>
            <a:ext cx="3631185" cy="240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58BA11-79BB-1195-8243-274F3758C3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827"/>
          <a:stretch/>
        </p:blipFill>
        <p:spPr>
          <a:xfrm>
            <a:off x="8341319" y="4338551"/>
            <a:ext cx="3798134" cy="253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E6FE0-4F54-F2FE-FB0D-7FBF295E6D15}"/>
              </a:ext>
            </a:extLst>
          </p:cNvPr>
          <p:cNvSpPr txBox="1"/>
          <p:nvPr/>
        </p:nvSpPr>
        <p:spPr>
          <a:xfrm>
            <a:off x="8395892" y="4119464"/>
            <a:ext cx="3798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  <a:latin typeface="+mj-lt"/>
              </a:rPr>
              <a:t>Video 1: LenseWave.avi</a:t>
            </a:r>
          </a:p>
        </p:txBody>
      </p:sp>
      <p:pic>
        <p:nvPicPr>
          <p:cNvPr id="10" name="Picture 9" descr="A measuring tape and a tube&#10;&#10;Description automatically generated">
            <a:extLst>
              <a:ext uri="{FF2B5EF4-FFF2-40B4-BE49-F238E27FC236}">
                <a16:creationId xmlns:a16="http://schemas.microsoft.com/office/drawing/2014/main" id="{844D5CF4-04F9-253E-B127-32A5D16234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/>
          <a:stretch/>
        </p:blipFill>
        <p:spPr>
          <a:xfrm rot="5400000">
            <a:off x="4734690" y="4761385"/>
            <a:ext cx="2403269" cy="182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45DD7-4C3A-3F61-307A-6D9E5E21A271}"/>
              </a:ext>
            </a:extLst>
          </p:cNvPr>
          <p:cNvSpPr txBox="1"/>
          <p:nvPr/>
        </p:nvSpPr>
        <p:spPr>
          <a:xfrm>
            <a:off x="8518931" y="6475511"/>
            <a:ext cx="3552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+mj-lt"/>
              </a:rPr>
              <a:t>Numerical simulation of NO-1200-S in waves</a:t>
            </a:r>
            <a:endParaRPr lang="nb-NO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76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127448" y="228600"/>
            <a:ext cx="10189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Sjøsprøytising på antenne AIS bøye 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335360" y="1252154"/>
            <a:ext cx="114132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nb-NO" sz="2400" dirty="0">
                <a:latin typeface="+mj-lt"/>
              </a:rPr>
              <a:t>AIS-bøye sjøsettes i oljeutslipp for å overvåke utslippet bevegelser.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Testing utført </a:t>
            </a:r>
            <a:r>
              <a:rPr lang="nb-NO" sz="2400" dirty="0" err="1">
                <a:latin typeface="+mj-lt"/>
              </a:rPr>
              <a:t>mht</a:t>
            </a:r>
            <a:r>
              <a:rPr lang="nb-NO" sz="2400" dirty="0">
                <a:latin typeface="+mj-lt"/>
              </a:rPr>
              <a:t> eventuell tap i signalstyrke </a:t>
            </a:r>
            <a:r>
              <a:rPr lang="nb-NO" sz="2400" dirty="0" err="1">
                <a:latin typeface="+mj-lt"/>
              </a:rPr>
              <a:t>pga</a:t>
            </a:r>
            <a:r>
              <a:rPr lang="nb-NO" sz="2400" dirty="0">
                <a:latin typeface="+mj-lt"/>
              </a:rPr>
              <a:t> ising på antenne: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nb-NO" sz="2400" dirty="0">
                <a:latin typeface="+mj-lt"/>
              </a:rPr>
              <a:t>Påføring av sjøsprøyt/is under kontrollerte forhold i lab (</a:t>
            </a:r>
            <a:r>
              <a:rPr lang="en-US" sz="2400" dirty="0">
                <a:latin typeface="+mj-lt"/>
              </a:rPr>
              <a:t>2, 3.5 </a:t>
            </a:r>
            <a:r>
              <a:rPr lang="en-US" sz="2400" dirty="0" err="1">
                <a:latin typeface="+mj-lt"/>
              </a:rPr>
              <a:t>og</a:t>
            </a:r>
            <a:r>
              <a:rPr lang="en-US" sz="2400" dirty="0">
                <a:latin typeface="+mj-lt"/>
              </a:rPr>
              <a:t> 7 mm is</a:t>
            </a:r>
            <a:r>
              <a:rPr lang="nb-NO" sz="2400" dirty="0">
                <a:latin typeface="+mj-lt"/>
              </a:rPr>
              <a:t>).</a:t>
            </a:r>
            <a:endParaRPr lang="nb-NO" sz="2400" u="none" strike="noStrike" baseline="0" dirty="0">
              <a:latin typeface="+mj-lt"/>
            </a:endParaRP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nb-NO" sz="2400" u="none" strike="noStrike" baseline="0" dirty="0">
                <a:latin typeface="+mj-lt"/>
              </a:rPr>
              <a:t>Utendørs testing av signalstyrke utført av Nasjonal kommunikasjonsmyndighet (</a:t>
            </a:r>
            <a:r>
              <a:rPr lang="nb-NO" sz="2400" u="none" strike="noStrike" baseline="0" dirty="0" err="1">
                <a:latin typeface="+mj-lt"/>
              </a:rPr>
              <a:t>Nkom</a:t>
            </a:r>
            <a:r>
              <a:rPr lang="nb-NO" sz="2400" u="none" strike="noStrike" baseline="0" dirty="0">
                <a:latin typeface="+mj-lt"/>
              </a:rPr>
              <a:t>) og synlighet på </a:t>
            </a:r>
            <a:r>
              <a:rPr lang="nb-NO" sz="2400" u="none" strike="noStrike" baseline="0" dirty="0" err="1">
                <a:latin typeface="+mj-lt"/>
              </a:rPr>
              <a:t>MarineTraffic</a:t>
            </a:r>
            <a:r>
              <a:rPr lang="nb-NO" sz="2400" u="none" strike="noStrike" baseline="0" dirty="0">
                <a:latin typeface="+mj-lt"/>
              </a:rPr>
              <a:t> 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nb-NO" sz="2400" b="1" dirty="0">
                <a:latin typeface="+mj-lt"/>
              </a:rPr>
              <a:t>Resultat:</a:t>
            </a:r>
            <a:r>
              <a:rPr lang="nb-NO" sz="2400" dirty="0">
                <a:latin typeface="+mj-lt"/>
              </a:rPr>
              <a:t> Testede </a:t>
            </a:r>
            <a:r>
              <a:rPr lang="nb-NO" sz="2400" dirty="0" err="1">
                <a:latin typeface="+mj-lt"/>
              </a:rPr>
              <a:t>istykkelser</a:t>
            </a:r>
            <a:r>
              <a:rPr lang="nb-NO" sz="2400" dirty="0">
                <a:latin typeface="+mj-lt"/>
              </a:rPr>
              <a:t> reduserte ikke signalstyrken. Mulig årsak er at antenna ikke er tilpasset aktuelle bølgelengder (</a:t>
            </a:r>
            <a:r>
              <a:rPr lang="nb-NO" sz="2400" dirty="0" err="1">
                <a:latin typeface="+mj-lt"/>
              </a:rPr>
              <a:t>Nkom</a:t>
            </a:r>
            <a:r>
              <a:rPr lang="nb-NO" sz="2400" dirty="0">
                <a:latin typeface="+mj-lt"/>
              </a:rPr>
              <a:t>).</a:t>
            </a:r>
            <a:endParaRPr lang="nb-NO" sz="2400" u="none" strike="noStrike" baseline="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EDF89-BB74-33B4-8A90-9946C8F39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164" y="4734698"/>
            <a:ext cx="4601882" cy="212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3">
            <a:extLst>
              <a:ext uri="{FF2B5EF4-FFF2-40B4-BE49-F238E27FC236}">
                <a16:creationId xmlns:a16="http://schemas.microsoft.com/office/drawing/2014/main" id="{FC067874-05DA-289A-1EB8-EFA29B948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6" y="5019092"/>
            <a:ext cx="2592288" cy="1838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27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1524003" y="74714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kstSylinder 5"/>
          <p:cNvSpPr txBox="1"/>
          <p:nvPr/>
        </p:nvSpPr>
        <p:spPr>
          <a:xfrm>
            <a:off x="1708732" y="228600"/>
            <a:ext cx="9607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4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Oljevernutstyr i kaldt klima </a:t>
            </a:r>
          </a:p>
        </p:txBody>
      </p:sp>
      <p:sp>
        <p:nvSpPr>
          <p:cNvPr id="24" name="TekstSylinder 6"/>
          <p:cNvSpPr txBox="1"/>
          <p:nvPr/>
        </p:nvSpPr>
        <p:spPr>
          <a:xfrm>
            <a:off x="677398" y="1443841"/>
            <a:ext cx="108372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b-NO" sz="2800" dirty="0">
                <a:latin typeface="+mj-lt"/>
              </a:rPr>
              <a:t>Ising på utstyr i sjøen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b="0" u="none" strike="noStrike" baseline="0" dirty="0">
                <a:latin typeface="+mj-lt"/>
              </a:rPr>
              <a:t>Bevegelser i sjø og </a:t>
            </a:r>
            <a:r>
              <a:rPr lang="nb-NO" sz="2800" dirty="0">
                <a:latin typeface="+mj-lt"/>
              </a:rPr>
              <a:t>u</a:t>
            </a:r>
            <a:r>
              <a:rPr lang="nb-NO" sz="2800" b="0" u="none" strike="noStrike" baseline="0" dirty="0">
                <a:latin typeface="+mj-lt"/>
              </a:rPr>
              <a:t>tstyr/duk, og bølgevasking reduserer ising.</a:t>
            </a: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Større risiko der utstyret blir liggende i ro inne i fjorder, ved lavere temperaturer og mindre saltinnhold i sjøen.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nb-NO" sz="2800" b="0" u="none" strike="noStrike" baseline="0" dirty="0"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nb-NO" sz="2800" dirty="0">
                <a:latin typeface="+mj-lt"/>
              </a:rPr>
              <a:t>Oljevernutstyr på dekk</a:t>
            </a:r>
            <a:endParaRPr lang="nb-NO" sz="2800" b="0" u="none" strike="noStrike" baseline="0" dirty="0">
              <a:latin typeface="+mj-lt"/>
            </a:endParaRPr>
          </a:p>
          <a:p>
            <a:pPr marL="457200" indent="-45720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latin typeface="+mj-lt"/>
              </a:rPr>
              <a:t>Dekk og rigg kan være mye utsatt for ising og kulde, men effektive beskyttelsestiltak eksisterer.</a:t>
            </a:r>
          </a:p>
        </p:txBody>
      </p:sp>
    </p:spTree>
    <p:extLst>
      <p:ext uri="{BB962C8B-B14F-4D97-AF65-F5344CB8AC3E}">
        <p14:creationId xmlns:p14="http://schemas.microsoft.com/office/powerpoint/2010/main" val="209812059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endefinert utforming">
  <a:themeElements>
    <a:clrScheme name="Egendefinert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endefinert utform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gendefinert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ndefinert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ndefinert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C:\Programfiler\Microsoft Office\Templates\1044\Hjemmeside for gruppe.pot</Template>
  <TotalTime>72497</TotalTime>
  <Words>2079</Words>
  <Application>Microsoft Office PowerPoint</Application>
  <PresentationFormat>Widescreen</PresentationFormat>
  <Paragraphs>190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Standard utforming</vt:lpstr>
      <vt:lpstr>Custom Design</vt:lpstr>
      <vt:lpstr>Egendefinert utforming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Høgskolen i Narvik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Navigasjons-Computer for Forflytning i Terreng</dc:title>
  <dc:creator>Per-Arne Sundsbø</dc:creator>
  <cp:lastModifiedBy>Per-Arne Sundsbø</cp:lastModifiedBy>
  <cp:revision>1669</cp:revision>
  <cp:lastPrinted>2002-01-23T22:01:55Z</cp:lastPrinted>
  <dcterms:created xsi:type="dcterms:W3CDTF">1998-01-26T13:41:53Z</dcterms:created>
  <dcterms:modified xsi:type="dcterms:W3CDTF">2024-09-02T03:18:42Z</dcterms:modified>
</cp:coreProperties>
</file>